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32" r:id="rId2"/>
    <p:sldMasterId id="2147483813" r:id="rId3"/>
  </p:sldMasterIdLst>
  <p:notesMasterIdLst>
    <p:notesMasterId r:id="rId14"/>
  </p:notesMasterIdLst>
  <p:handoutMasterIdLst>
    <p:handoutMasterId r:id="rId15"/>
  </p:handoutMasterIdLst>
  <p:sldIdLst>
    <p:sldId id="1627" r:id="rId4"/>
    <p:sldId id="2146847496" r:id="rId5"/>
    <p:sldId id="2146848957" r:id="rId6"/>
    <p:sldId id="2146848959" r:id="rId7"/>
    <p:sldId id="2146848960" r:id="rId8"/>
    <p:sldId id="2146848961" r:id="rId9"/>
    <p:sldId id="2146848958" r:id="rId10"/>
    <p:sldId id="2146848962" r:id="rId11"/>
    <p:sldId id="2146848956" r:id="rId12"/>
    <p:sldId id="2146848963" r:id="rId13"/>
  </p:sldIdLst>
  <p:sldSz cx="12192000" cy="6858000"/>
  <p:notesSz cx="6858000" cy="9144000"/>
  <p:defaultText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6413E1-D3A6-8840-9957-CD091D553701}">
          <p14:sldIdLst>
            <p14:sldId id="1627"/>
            <p14:sldId id="2146847496"/>
            <p14:sldId id="2146848957"/>
            <p14:sldId id="2146848959"/>
            <p14:sldId id="2146848960"/>
            <p14:sldId id="2146848961"/>
            <p14:sldId id="2146848958"/>
            <p14:sldId id="2146848962"/>
            <p14:sldId id="2146848956"/>
            <p14:sldId id="21468489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84014F-2069-B4D1-618F-00E700517B8E}" name="KULTANA ARUNMETTA" initials="KA" userId="S::kultana.arunmetta@scb.co.th::11e623d3-57b4-4e8b-aa34-b10b93d99d8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0D0DE1"/>
    <a:srgbClr val="0016BF"/>
    <a:srgbClr val="00A44A"/>
    <a:srgbClr val="D9D9D9"/>
    <a:srgbClr val="0432FF"/>
    <a:srgbClr val="986ED0"/>
    <a:srgbClr val="D6C5EC"/>
    <a:srgbClr val="AC8ADA"/>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52"/>
  </p:normalViewPr>
  <p:slideViewPr>
    <p:cSldViewPr snapToGrid="0">
      <p:cViewPr varScale="1">
        <p:scale>
          <a:sx n="127" d="100"/>
          <a:sy n="127" d="100"/>
        </p:scale>
        <p:origin x="192" y="21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155911-56C0-FA43-9556-398CE6FAAA6A}" type="doc">
      <dgm:prSet loTypeId="urn:microsoft.com/office/officeart/2005/8/layout/radial5" loCatId="" qsTypeId="urn:microsoft.com/office/officeart/2005/8/quickstyle/simple1" qsCatId="simple" csTypeId="urn:microsoft.com/office/officeart/2005/8/colors/colorful4" csCatId="colorful" phldr="1"/>
      <dgm:spPr/>
      <dgm:t>
        <a:bodyPr/>
        <a:lstStyle/>
        <a:p>
          <a:endParaRPr lang="en-US"/>
        </a:p>
      </dgm:t>
    </dgm:pt>
    <dgm:pt modelId="{9709C528-7DB2-7548-BAF7-8E1DD4553638}">
      <dgm:prSet phldrT="[Text]"/>
      <dgm:spPr/>
      <dgm:t>
        <a:bodyPr/>
        <a:lstStyle/>
        <a:p>
          <a:r>
            <a:rPr lang="en-US" b="0" i="0" dirty="0">
              <a:latin typeface="SUKHUMVITSET-TEXT" panose="02000506000000020004" pitchFamily="2" charset="-34"/>
              <a:cs typeface="SUKHUMVITSET-TEXT" panose="02000506000000020004" pitchFamily="2" charset="-34"/>
            </a:rPr>
            <a:t>Investment Center</a:t>
          </a:r>
        </a:p>
      </dgm:t>
    </dgm:pt>
    <dgm:pt modelId="{8F6F395D-78C7-0A46-9357-B909695E6EBD}" type="parTrans" cxnId="{28C2E879-0D07-FB42-959F-3D925B50D8DB}">
      <dgm:prSet/>
      <dgm:spPr/>
      <dgm:t>
        <a:bodyPr/>
        <a:lstStyle/>
        <a:p>
          <a:endParaRPr lang="en-US" b="0" i="0">
            <a:latin typeface="SUKHUMVITSET-TEXT" panose="02000506000000020004" pitchFamily="2" charset="-34"/>
            <a:cs typeface="SUKHUMVITSET-TEXT" panose="02000506000000020004" pitchFamily="2" charset="-34"/>
          </a:endParaRPr>
        </a:p>
      </dgm:t>
    </dgm:pt>
    <dgm:pt modelId="{488F1080-0F3C-AA47-B2E9-20F8021308B5}" type="sibTrans" cxnId="{28C2E879-0D07-FB42-959F-3D925B50D8DB}">
      <dgm:prSet/>
      <dgm:spPr/>
      <dgm:t>
        <a:bodyPr/>
        <a:lstStyle/>
        <a:p>
          <a:endParaRPr lang="en-US" b="0" i="0">
            <a:latin typeface="SUKHUMVITSET-TEXT" panose="02000506000000020004" pitchFamily="2" charset="-34"/>
            <a:cs typeface="SUKHUMVITSET-TEXT" panose="02000506000000020004" pitchFamily="2" charset="-34"/>
          </a:endParaRPr>
        </a:p>
      </dgm:t>
    </dgm:pt>
    <dgm:pt modelId="{A19CCBD7-3061-0048-9190-8C50D533FC1C}">
      <dgm:prSet phldrT="[Text]"/>
      <dgm:spPr/>
      <dgm:t>
        <a:bodyPr/>
        <a:lstStyle/>
        <a:p>
          <a:r>
            <a:rPr lang="en-US" b="0" i="0" dirty="0">
              <a:latin typeface="SUKHUMVITSET-TEXT" panose="02000506000000020004" pitchFamily="2" charset="-34"/>
              <a:cs typeface="SUKHUMVITSET-TEXT" panose="02000506000000020004" pitchFamily="2" charset="-34"/>
            </a:rPr>
            <a:t>Digital Signage</a:t>
          </a:r>
        </a:p>
      </dgm:t>
    </dgm:pt>
    <dgm:pt modelId="{3E1A8716-A11E-2343-B835-A28F715D913D}" type="parTrans" cxnId="{D9BF5FC3-0E5C-104A-AF6B-C66CAF555D44}">
      <dgm:prSet/>
      <dgm:spPr/>
      <dgm:t>
        <a:bodyPr/>
        <a:lstStyle/>
        <a:p>
          <a:endParaRPr lang="en-US" b="0" i="0">
            <a:latin typeface="SUKHUMVITSET-TEXT" panose="02000506000000020004" pitchFamily="2" charset="-34"/>
            <a:cs typeface="SUKHUMVITSET-TEXT" panose="02000506000000020004" pitchFamily="2" charset="-34"/>
          </a:endParaRPr>
        </a:p>
      </dgm:t>
    </dgm:pt>
    <dgm:pt modelId="{F3DD11F8-E392-C34F-A259-239791F59DF4}" type="sibTrans" cxnId="{D9BF5FC3-0E5C-104A-AF6B-C66CAF555D44}">
      <dgm:prSet/>
      <dgm:spPr/>
      <dgm:t>
        <a:bodyPr/>
        <a:lstStyle/>
        <a:p>
          <a:endParaRPr lang="en-US" b="0" i="0">
            <a:latin typeface="SUKHUMVITSET-TEXT" panose="02000506000000020004" pitchFamily="2" charset="-34"/>
            <a:cs typeface="SUKHUMVITSET-TEXT" panose="02000506000000020004" pitchFamily="2" charset="-34"/>
          </a:endParaRPr>
        </a:p>
      </dgm:t>
    </dgm:pt>
    <dgm:pt modelId="{9472B34A-CEAD-AB49-BA55-1A9937960A88}">
      <dgm:prSet phldrT="[Text]"/>
      <dgm:spPr/>
      <dgm:t>
        <a:bodyPr/>
        <a:lstStyle/>
        <a:p>
          <a:r>
            <a:rPr lang="en-US" b="0" i="0" dirty="0">
              <a:latin typeface="SUKHUMVITSET-TEXT" panose="02000506000000020004" pitchFamily="2" charset="-34"/>
              <a:cs typeface="SUKHUMVITSET-TEXT" panose="02000506000000020004" pitchFamily="2" charset="-34"/>
            </a:rPr>
            <a:t>Video Conference</a:t>
          </a:r>
        </a:p>
      </dgm:t>
    </dgm:pt>
    <dgm:pt modelId="{B3261350-5ED4-254A-93E8-7A59B5E1E2E5}" type="parTrans" cxnId="{310404F2-BCED-2943-AA67-08FE3CBE2757}">
      <dgm:prSet/>
      <dgm:spPr/>
      <dgm:t>
        <a:bodyPr/>
        <a:lstStyle/>
        <a:p>
          <a:endParaRPr lang="en-US" b="0" i="0">
            <a:latin typeface="SUKHUMVITSET-TEXT" panose="02000506000000020004" pitchFamily="2" charset="-34"/>
            <a:cs typeface="SUKHUMVITSET-TEXT" panose="02000506000000020004" pitchFamily="2" charset="-34"/>
          </a:endParaRPr>
        </a:p>
      </dgm:t>
    </dgm:pt>
    <dgm:pt modelId="{05A5B606-EFB8-424A-BACF-692F0A87824E}" type="sibTrans" cxnId="{310404F2-BCED-2943-AA67-08FE3CBE2757}">
      <dgm:prSet/>
      <dgm:spPr/>
      <dgm:t>
        <a:bodyPr/>
        <a:lstStyle/>
        <a:p>
          <a:endParaRPr lang="en-US" b="0" i="0">
            <a:latin typeface="SUKHUMVITSET-TEXT" panose="02000506000000020004" pitchFamily="2" charset="-34"/>
            <a:cs typeface="SUKHUMVITSET-TEXT" panose="02000506000000020004" pitchFamily="2" charset="-34"/>
          </a:endParaRPr>
        </a:p>
      </dgm:t>
    </dgm:pt>
    <dgm:pt modelId="{112B91E0-46F4-A641-ACB7-DDEE6DEC925F}">
      <dgm:prSet phldrT="[Text]"/>
      <dgm:spPr/>
      <dgm:t>
        <a:bodyPr/>
        <a:lstStyle/>
        <a:p>
          <a:r>
            <a:rPr lang="en-US" b="0" i="0" dirty="0">
              <a:latin typeface="SUKHUMVITSET-TEXT" panose="02000506000000020004" pitchFamily="2" charset="-34"/>
              <a:cs typeface="SUKHUMVITSET-TEXT" panose="02000506000000020004" pitchFamily="2" charset="-34"/>
            </a:rPr>
            <a:t>Visual System &amp; Audio System</a:t>
          </a:r>
        </a:p>
      </dgm:t>
    </dgm:pt>
    <dgm:pt modelId="{49A58CE1-2E43-6B4F-A55D-9110AA84CA68}" type="parTrans" cxnId="{60801E47-D3D2-CD43-9DAA-F5F3668919C0}">
      <dgm:prSet/>
      <dgm:spPr/>
      <dgm:t>
        <a:bodyPr/>
        <a:lstStyle/>
        <a:p>
          <a:endParaRPr lang="en-US" b="0" i="0">
            <a:latin typeface="SUKHUMVITSET-TEXT" panose="02000506000000020004" pitchFamily="2" charset="-34"/>
            <a:cs typeface="SUKHUMVITSET-TEXT" panose="02000506000000020004" pitchFamily="2" charset="-34"/>
          </a:endParaRPr>
        </a:p>
      </dgm:t>
    </dgm:pt>
    <dgm:pt modelId="{7422A117-F360-804F-84AA-2F60FA7B1CE0}" type="sibTrans" cxnId="{60801E47-D3D2-CD43-9DAA-F5F3668919C0}">
      <dgm:prSet/>
      <dgm:spPr/>
      <dgm:t>
        <a:bodyPr/>
        <a:lstStyle/>
        <a:p>
          <a:endParaRPr lang="en-US" b="0" i="0">
            <a:latin typeface="SUKHUMVITSET-TEXT" panose="02000506000000020004" pitchFamily="2" charset="-34"/>
            <a:cs typeface="SUKHUMVITSET-TEXT" panose="02000506000000020004" pitchFamily="2" charset="-34"/>
          </a:endParaRPr>
        </a:p>
      </dgm:t>
    </dgm:pt>
    <dgm:pt modelId="{9DAD9DF0-E629-3741-AE0C-DE8F5BA72251}">
      <dgm:prSet phldrT="[Text]"/>
      <dgm:spPr/>
      <dgm:t>
        <a:bodyPr/>
        <a:lstStyle/>
        <a:p>
          <a:r>
            <a:rPr lang="en-US" b="0" i="0" dirty="0">
              <a:latin typeface="SUKHUMVITSET-TEXT" panose="02000506000000020004" pitchFamily="2" charset="-34"/>
              <a:cs typeface="SUKHUMVITSET-TEXT" panose="02000506000000020004" pitchFamily="2" charset="-34"/>
            </a:rPr>
            <a:t>SPACE Reservation System</a:t>
          </a:r>
        </a:p>
      </dgm:t>
    </dgm:pt>
    <dgm:pt modelId="{621BBC63-5677-4449-BFBF-8B5360265836}" type="parTrans" cxnId="{9088013D-27F3-894D-8090-1A5DA2E4C03A}">
      <dgm:prSet/>
      <dgm:spPr/>
      <dgm:t>
        <a:bodyPr/>
        <a:lstStyle/>
        <a:p>
          <a:endParaRPr lang="en-US" b="0" i="0">
            <a:latin typeface="SUKHUMVITSET-TEXT" panose="02000506000000020004" pitchFamily="2" charset="-34"/>
            <a:cs typeface="SUKHUMVITSET-TEXT" panose="02000506000000020004" pitchFamily="2" charset="-34"/>
          </a:endParaRPr>
        </a:p>
      </dgm:t>
    </dgm:pt>
    <dgm:pt modelId="{20CF3DAD-9C4A-764D-B9EB-46BB33DFFD94}" type="sibTrans" cxnId="{9088013D-27F3-894D-8090-1A5DA2E4C03A}">
      <dgm:prSet/>
      <dgm:spPr/>
      <dgm:t>
        <a:bodyPr/>
        <a:lstStyle/>
        <a:p>
          <a:endParaRPr lang="en-US" b="0" i="0">
            <a:latin typeface="SUKHUMVITSET-TEXT" panose="02000506000000020004" pitchFamily="2" charset="-34"/>
            <a:cs typeface="SUKHUMVITSET-TEXT" panose="02000506000000020004" pitchFamily="2" charset="-34"/>
          </a:endParaRPr>
        </a:p>
      </dgm:t>
    </dgm:pt>
    <dgm:pt modelId="{442FB4F4-810B-D046-B217-351EC3E677C7}" type="pres">
      <dgm:prSet presAssocID="{7D155911-56C0-FA43-9556-398CE6FAAA6A}" presName="Name0" presStyleCnt="0">
        <dgm:presLayoutVars>
          <dgm:chMax val="1"/>
          <dgm:dir/>
          <dgm:animLvl val="ctr"/>
          <dgm:resizeHandles val="exact"/>
        </dgm:presLayoutVars>
      </dgm:prSet>
      <dgm:spPr/>
    </dgm:pt>
    <dgm:pt modelId="{75BA1537-97A4-4345-8D6A-0029ADE91BA2}" type="pres">
      <dgm:prSet presAssocID="{9709C528-7DB2-7548-BAF7-8E1DD4553638}" presName="centerShape" presStyleLbl="node0" presStyleIdx="0" presStyleCnt="1"/>
      <dgm:spPr/>
    </dgm:pt>
    <dgm:pt modelId="{EDC7C9B8-4AC6-5C47-BF0D-6AB33CC70EB0}" type="pres">
      <dgm:prSet presAssocID="{3E1A8716-A11E-2343-B835-A28F715D913D}" presName="parTrans" presStyleLbl="sibTrans2D1" presStyleIdx="0" presStyleCnt="4"/>
      <dgm:spPr/>
    </dgm:pt>
    <dgm:pt modelId="{C61C7F8D-2261-A345-A4F5-448C3AB86B24}" type="pres">
      <dgm:prSet presAssocID="{3E1A8716-A11E-2343-B835-A28F715D913D}" presName="connectorText" presStyleLbl="sibTrans2D1" presStyleIdx="0" presStyleCnt="4"/>
      <dgm:spPr/>
    </dgm:pt>
    <dgm:pt modelId="{0E441D01-83A8-7D45-928B-1CBC798B3EFA}" type="pres">
      <dgm:prSet presAssocID="{A19CCBD7-3061-0048-9190-8C50D533FC1C}" presName="node" presStyleLbl="node1" presStyleIdx="0" presStyleCnt="4">
        <dgm:presLayoutVars>
          <dgm:bulletEnabled val="1"/>
        </dgm:presLayoutVars>
      </dgm:prSet>
      <dgm:spPr/>
    </dgm:pt>
    <dgm:pt modelId="{6F80139E-FF91-B141-A139-57C5E4E22FE8}" type="pres">
      <dgm:prSet presAssocID="{B3261350-5ED4-254A-93E8-7A59B5E1E2E5}" presName="parTrans" presStyleLbl="sibTrans2D1" presStyleIdx="1" presStyleCnt="4"/>
      <dgm:spPr/>
    </dgm:pt>
    <dgm:pt modelId="{AE8E9926-77E9-CD49-B0BD-3A51B6153E68}" type="pres">
      <dgm:prSet presAssocID="{B3261350-5ED4-254A-93E8-7A59B5E1E2E5}" presName="connectorText" presStyleLbl="sibTrans2D1" presStyleIdx="1" presStyleCnt="4"/>
      <dgm:spPr/>
    </dgm:pt>
    <dgm:pt modelId="{64190B59-1E6B-274D-A8FF-26AEB1FABA68}" type="pres">
      <dgm:prSet presAssocID="{9472B34A-CEAD-AB49-BA55-1A9937960A88}" presName="node" presStyleLbl="node1" presStyleIdx="1" presStyleCnt="4">
        <dgm:presLayoutVars>
          <dgm:bulletEnabled val="1"/>
        </dgm:presLayoutVars>
      </dgm:prSet>
      <dgm:spPr/>
    </dgm:pt>
    <dgm:pt modelId="{0C73B449-06C2-7343-9BB6-E5293B210DA5}" type="pres">
      <dgm:prSet presAssocID="{49A58CE1-2E43-6B4F-A55D-9110AA84CA68}" presName="parTrans" presStyleLbl="sibTrans2D1" presStyleIdx="2" presStyleCnt="4"/>
      <dgm:spPr/>
    </dgm:pt>
    <dgm:pt modelId="{5DB0C6BC-10A3-D240-9CB5-6E3918E1A9BA}" type="pres">
      <dgm:prSet presAssocID="{49A58CE1-2E43-6B4F-A55D-9110AA84CA68}" presName="connectorText" presStyleLbl="sibTrans2D1" presStyleIdx="2" presStyleCnt="4"/>
      <dgm:spPr/>
    </dgm:pt>
    <dgm:pt modelId="{6D3F5DAE-596E-0C4C-8C68-0353C9BF160E}" type="pres">
      <dgm:prSet presAssocID="{112B91E0-46F4-A641-ACB7-DDEE6DEC925F}" presName="node" presStyleLbl="node1" presStyleIdx="2" presStyleCnt="4">
        <dgm:presLayoutVars>
          <dgm:bulletEnabled val="1"/>
        </dgm:presLayoutVars>
      </dgm:prSet>
      <dgm:spPr/>
    </dgm:pt>
    <dgm:pt modelId="{4C945A98-6E78-184A-BADE-180CA0F6B264}" type="pres">
      <dgm:prSet presAssocID="{621BBC63-5677-4449-BFBF-8B5360265836}" presName="parTrans" presStyleLbl="sibTrans2D1" presStyleIdx="3" presStyleCnt="4"/>
      <dgm:spPr/>
    </dgm:pt>
    <dgm:pt modelId="{97459548-2917-9041-99EC-9A958798E34A}" type="pres">
      <dgm:prSet presAssocID="{621BBC63-5677-4449-BFBF-8B5360265836}" presName="connectorText" presStyleLbl="sibTrans2D1" presStyleIdx="3" presStyleCnt="4"/>
      <dgm:spPr/>
    </dgm:pt>
    <dgm:pt modelId="{74F4DED1-86BC-B542-8B95-96EC95AB8F2D}" type="pres">
      <dgm:prSet presAssocID="{9DAD9DF0-E629-3741-AE0C-DE8F5BA72251}" presName="node" presStyleLbl="node1" presStyleIdx="3" presStyleCnt="4">
        <dgm:presLayoutVars>
          <dgm:bulletEnabled val="1"/>
        </dgm:presLayoutVars>
      </dgm:prSet>
      <dgm:spPr/>
    </dgm:pt>
  </dgm:ptLst>
  <dgm:cxnLst>
    <dgm:cxn modelId="{C5472F0A-4B6D-A647-A735-2D1937E66EF1}" type="presOf" srcId="{49A58CE1-2E43-6B4F-A55D-9110AA84CA68}" destId="{5DB0C6BC-10A3-D240-9CB5-6E3918E1A9BA}" srcOrd="1" destOrd="0" presId="urn:microsoft.com/office/officeart/2005/8/layout/radial5"/>
    <dgm:cxn modelId="{9088013D-27F3-894D-8090-1A5DA2E4C03A}" srcId="{9709C528-7DB2-7548-BAF7-8E1DD4553638}" destId="{9DAD9DF0-E629-3741-AE0C-DE8F5BA72251}" srcOrd="3" destOrd="0" parTransId="{621BBC63-5677-4449-BFBF-8B5360265836}" sibTransId="{20CF3DAD-9C4A-764D-B9EB-46BB33DFFD94}"/>
    <dgm:cxn modelId="{43492543-94C7-F542-990F-EF2A3CB2B29A}" type="presOf" srcId="{9472B34A-CEAD-AB49-BA55-1A9937960A88}" destId="{64190B59-1E6B-274D-A8FF-26AEB1FABA68}" srcOrd="0" destOrd="0" presId="urn:microsoft.com/office/officeart/2005/8/layout/radial5"/>
    <dgm:cxn modelId="{60801E47-D3D2-CD43-9DAA-F5F3668919C0}" srcId="{9709C528-7DB2-7548-BAF7-8E1DD4553638}" destId="{112B91E0-46F4-A641-ACB7-DDEE6DEC925F}" srcOrd="2" destOrd="0" parTransId="{49A58CE1-2E43-6B4F-A55D-9110AA84CA68}" sibTransId="{7422A117-F360-804F-84AA-2F60FA7B1CE0}"/>
    <dgm:cxn modelId="{BEC49E4F-AF35-1145-AA2E-2917F5880535}" type="presOf" srcId="{B3261350-5ED4-254A-93E8-7A59B5E1E2E5}" destId="{6F80139E-FF91-B141-A139-57C5E4E22FE8}" srcOrd="0" destOrd="0" presId="urn:microsoft.com/office/officeart/2005/8/layout/radial5"/>
    <dgm:cxn modelId="{ACE1D350-FD20-8543-A7F8-5AD8FAC84826}" type="presOf" srcId="{B3261350-5ED4-254A-93E8-7A59B5E1E2E5}" destId="{AE8E9926-77E9-CD49-B0BD-3A51B6153E68}" srcOrd="1" destOrd="0" presId="urn:microsoft.com/office/officeart/2005/8/layout/radial5"/>
    <dgm:cxn modelId="{7F5FAE56-D72C-BE4A-9FAF-FC8B57EC8358}" type="presOf" srcId="{3E1A8716-A11E-2343-B835-A28F715D913D}" destId="{C61C7F8D-2261-A345-A4F5-448C3AB86B24}" srcOrd="1" destOrd="0" presId="urn:microsoft.com/office/officeart/2005/8/layout/radial5"/>
    <dgm:cxn modelId="{9606A678-0C94-3C49-813D-B3F9CE3ED0C0}" type="presOf" srcId="{3E1A8716-A11E-2343-B835-A28F715D913D}" destId="{EDC7C9B8-4AC6-5C47-BF0D-6AB33CC70EB0}" srcOrd="0" destOrd="0" presId="urn:microsoft.com/office/officeart/2005/8/layout/radial5"/>
    <dgm:cxn modelId="{28C2E879-0D07-FB42-959F-3D925B50D8DB}" srcId="{7D155911-56C0-FA43-9556-398CE6FAAA6A}" destId="{9709C528-7DB2-7548-BAF7-8E1DD4553638}" srcOrd="0" destOrd="0" parTransId="{8F6F395D-78C7-0A46-9357-B909695E6EBD}" sibTransId="{488F1080-0F3C-AA47-B2E9-20F8021308B5}"/>
    <dgm:cxn modelId="{E4BA1A7F-3B60-1241-981E-1B8A3DFF1A9C}" type="presOf" srcId="{621BBC63-5677-4449-BFBF-8B5360265836}" destId="{97459548-2917-9041-99EC-9A958798E34A}" srcOrd="1" destOrd="0" presId="urn:microsoft.com/office/officeart/2005/8/layout/radial5"/>
    <dgm:cxn modelId="{B6E82E92-587D-164F-A4E8-8D89DD096B0A}" type="presOf" srcId="{9709C528-7DB2-7548-BAF7-8E1DD4553638}" destId="{75BA1537-97A4-4345-8D6A-0029ADE91BA2}" srcOrd="0" destOrd="0" presId="urn:microsoft.com/office/officeart/2005/8/layout/radial5"/>
    <dgm:cxn modelId="{D4AF04A7-60BA-824C-AAD2-A3BCE6D8C634}" type="presOf" srcId="{9DAD9DF0-E629-3741-AE0C-DE8F5BA72251}" destId="{74F4DED1-86BC-B542-8B95-96EC95AB8F2D}" srcOrd="0" destOrd="0" presId="urn:microsoft.com/office/officeart/2005/8/layout/radial5"/>
    <dgm:cxn modelId="{90F60FA7-AE95-684B-8B0A-3880A2FC6E5B}" type="presOf" srcId="{7D155911-56C0-FA43-9556-398CE6FAAA6A}" destId="{442FB4F4-810B-D046-B217-351EC3E677C7}" srcOrd="0" destOrd="0" presId="urn:microsoft.com/office/officeart/2005/8/layout/radial5"/>
    <dgm:cxn modelId="{D9BF5FC3-0E5C-104A-AF6B-C66CAF555D44}" srcId="{9709C528-7DB2-7548-BAF7-8E1DD4553638}" destId="{A19CCBD7-3061-0048-9190-8C50D533FC1C}" srcOrd="0" destOrd="0" parTransId="{3E1A8716-A11E-2343-B835-A28F715D913D}" sibTransId="{F3DD11F8-E392-C34F-A259-239791F59DF4}"/>
    <dgm:cxn modelId="{00BD2CDD-0F16-F143-91AC-07035CBF4D03}" type="presOf" srcId="{112B91E0-46F4-A641-ACB7-DDEE6DEC925F}" destId="{6D3F5DAE-596E-0C4C-8C68-0353C9BF160E}" srcOrd="0" destOrd="0" presId="urn:microsoft.com/office/officeart/2005/8/layout/radial5"/>
    <dgm:cxn modelId="{8E0736E6-FFFC-964C-804B-7ED68E5106AB}" type="presOf" srcId="{621BBC63-5677-4449-BFBF-8B5360265836}" destId="{4C945A98-6E78-184A-BADE-180CA0F6B264}" srcOrd="0" destOrd="0" presId="urn:microsoft.com/office/officeart/2005/8/layout/radial5"/>
    <dgm:cxn modelId="{349623F0-033F-974C-A874-FC5F4EA0D252}" type="presOf" srcId="{A19CCBD7-3061-0048-9190-8C50D533FC1C}" destId="{0E441D01-83A8-7D45-928B-1CBC798B3EFA}" srcOrd="0" destOrd="0" presId="urn:microsoft.com/office/officeart/2005/8/layout/radial5"/>
    <dgm:cxn modelId="{310404F2-BCED-2943-AA67-08FE3CBE2757}" srcId="{9709C528-7DB2-7548-BAF7-8E1DD4553638}" destId="{9472B34A-CEAD-AB49-BA55-1A9937960A88}" srcOrd="1" destOrd="0" parTransId="{B3261350-5ED4-254A-93E8-7A59B5E1E2E5}" sibTransId="{05A5B606-EFB8-424A-BACF-692F0A87824E}"/>
    <dgm:cxn modelId="{5887F9F6-DAFE-FE4B-B331-E31A2E0BE0FC}" type="presOf" srcId="{49A58CE1-2E43-6B4F-A55D-9110AA84CA68}" destId="{0C73B449-06C2-7343-9BB6-E5293B210DA5}" srcOrd="0" destOrd="0" presId="urn:microsoft.com/office/officeart/2005/8/layout/radial5"/>
    <dgm:cxn modelId="{44BDA7DB-0239-1B47-B207-54A3B459ECA2}" type="presParOf" srcId="{442FB4F4-810B-D046-B217-351EC3E677C7}" destId="{75BA1537-97A4-4345-8D6A-0029ADE91BA2}" srcOrd="0" destOrd="0" presId="urn:microsoft.com/office/officeart/2005/8/layout/radial5"/>
    <dgm:cxn modelId="{0123632C-0A90-2B42-B161-632C39AA88FD}" type="presParOf" srcId="{442FB4F4-810B-D046-B217-351EC3E677C7}" destId="{EDC7C9B8-4AC6-5C47-BF0D-6AB33CC70EB0}" srcOrd="1" destOrd="0" presId="urn:microsoft.com/office/officeart/2005/8/layout/radial5"/>
    <dgm:cxn modelId="{4E169F09-7C4A-E149-88E6-4F411D5F15B3}" type="presParOf" srcId="{EDC7C9B8-4AC6-5C47-BF0D-6AB33CC70EB0}" destId="{C61C7F8D-2261-A345-A4F5-448C3AB86B24}" srcOrd="0" destOrd="0" presId="urn:microsoft.com/office/officeart/2005/8/layout/radial5"/>
    <dgm:cxn modelId="{D81180C7-3E5C-A747-BDB1-5A4D399669AE}" type="presParOf" srcId="{442FB4F4-810B-D046-B217-351EC3E677C7}" destId="{0E441D01-83A8-7D45-928B-1CBC798B3EFA}" srcOrd="2" destOrd="0" presId="urn:microsoft.com/office/officeart/2005/8/layout/radial5"/>
    <dgm:cxn modelId="{EFDD0FE6-E710-3549-8A09-2B5D6830775E}" type="presParOf" srcId="{442FB4F4-810B-D046-B217-351EC3E677C7}" destId="{6F80139E-FF91-B141-A139-57C5E4E22FE8}" srcOrd="3" destOrd="0" presId="urn:microsoft.com/office/officeart/2005/8/layout/radial5"/>
    <dgm:cxn modelId="{D3121620-B81D-484E-9BAE-FCBC0C825418}" type="presParOf" srcId="{6F80139E-FF91-B141-A139-57C5E4E22FE8}" destId="{AE8E9926-77E9-CD49-B0BD-3A51B6153E68}" srcOrd="0" destOrd="0" presId="urn:microsoft.com/office/officeart/2005/8/layout/radial5"/>
    <dgm:cxn modelId="{DCA77B63-2D36-0244-BBB4-3CB6F8D44DB6}" type="presParOf" srcId="{442FB4F4-810B-D046-B217-351EC3E677C7}" destId="{64190B59-1E6B-274D-A8FF-26AEB1FABA68}" srcOrd="4" destOrd="0" presId="urn:microsoft.com/office/officeart/2005/8/layout/radial5"/>
    <dgm:cxn modelId="{7046259F-080A-4D40-992A-A72162CC9346}" type="presParOf" srcId="{442FB4F4-810B-D046-B217-351EC3E677C7}" destId="{0C73B449-06C2-7343-9BB6-E5293B210DA5}" srcOrd="5" destOrd="0" presId="urn:microsoft.com/office/officeart/2005/8/layout/radial5"/>
    <dgm:cxn modelId="{74106352-61EC-5F40-A25F-AF4F84F7BEAC}" type="presParOf" srcId="{0C73B449-06C2-7343-9BB6-E5293B210DA5}" destId="{5DB0C6BC-10A3-D240-9CB5-6E3918E1A9BA}" srcOrd="0" destOrd="0" presId="urn:microsoft.com/office/officeart/2005/8/layout/radial5"/>
    <dgm:cxn modelId="{410C32B1-6B2A-9646-9250-CA090A94F068}" type="presParOf" srcId="{442FB4F4-810B-D046-B217-351EC3E677C7}" destId="{6D3F5DAE-596E-0C4C-8C68-0353C9BF160E}" srcOrd="6" destOrd="0" presId="urn:microsoft.com/office/officeart/2005/8/layout/radial5"/>
    <dgm:cxn modelId="{8274B514-2166-1A4D-81A0-AA8417486A79}" type="presParOf" srcId="{442FB4F4-810B-D046-B217-351EC3E677C7}" destId="{4C945A98-6E78-184A-BADE-180CA0F6B264}" srcOrd="7" destOrd="0" presId="urn:microsoft.com/office/officeart/2005/8/layout/radial5"/>
    <dgm:cxn modelId="{F9DCE637-50A4-F643-8304-8205130D5EDE}" type="presParOf" srcId="{4C945A98-6E78-184A-BADE-180CA0F6B264}" destId="{97459548-2917-9041-99EC-9A958798E34A}" srcOrd="0" destOrd="0" presId="urn:microsoft.com/office/officeart/2005/8/layout/radial5"/>
    <dgm:cxn modelId="{B078ED6F-4A0A-4A45-9013-1E3E4E8F0104}" type="presParOf" srcId="{442FB4F4-810B-D046-B217-351EC3E677C7}" destId="{74F4DED1-86BC-B542-8B95-96EC95AB8F2D}"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A1537-97A4-4345-8D6A-0029ADE91BA2}">
      <dsp:nvSpPr>
        <dsp:cNvPr id="0" name=""/>
        <dsp:cNvSpPr/>
      </dsp:nvSpPr>
      <dsp:spPr>
        <a:xfrm>
          <a:off x="4955163" y="1889701"/>
          <a:ext cx="1348222" cy="134822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i="0" kern="1200" dirty="0">
              <a:latin typeface="SUKHUMVITSET-TEXT" panose="02000506000000020004" pitchFamily="2" charset="-34"/>
              <a:cs typeface="SUKHUMVITSET-TEXT" panose="02000506000000020004" pitchFamily="2" charset="-34"/>
            </a:rPr>
            <a:t>Investment Center</a:t>
          </a:r>
        </a:p>
      </dsp:txBody>
      <dsp:txXfrm>
        <a:off x="5152606" y="2087144"/>
        <a:ext cx="953336" cy="953336"/>
      </dsp:txXfrm>
    </dsp:sp>
    <dsp:sp modelId="{EDC7C9B8-4AC6-5C47-BF0D-6AB33CC70EB0}">
      <dsp:nvSpPr>
        <dsp:cNvPr id="0" name=""/>
        <dsp:cNvSpPr/>
      </dsp:nvSpPr>
      <dsp:spPr>
        <a:xfrm rot="16200000">
          <a:off x="5486753" y="1399662"/>
          <a:ext cx="285042" cy="45839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i="0" kern="1200">
            <a:latin typeface="SUKHUMVITSET-TEXT" panose="02000506000000020004" pitchFamily="2" charset="-34"/>
            <a:cs typeface="SUKHUMVITSET-TEXT" panose="02000506000000020004" pitchFamily="2" charset="-34"/>
          </a:endParaRPr>
        </a:p>
      </dsp:txBody>
      <dsp:txXfrm>
        <a:off x="5529510" y="1534098"/>
        <a:ext cx="199529" cy="275037"/>
      </dsp:txXfrm>
    </dsp:sp>
    <dsp:sp modelId="{0E441D01-83A8-7D45-928B-1CBC798B3EFA}">
      <dsp:nvSpPr>
        <dsp:cNvPr id="0" name=""/>
        <dsp:cNvSpPr/>
      </dsp:nvSpPr>
      <dsp:spPr>
        <a:xfrm>
          <a:off x="4955163" y="3663"/>
          <a:ext cx="1348222" cy="134822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SUKHUMVITSET-TEXT" panose="02000506000000020004" pitchFamily="2" charset="-34"/>
              <a:cs typeface="SUKHUMVITSET-TEXT" panose="02000506000000020004" pitchFamily="2" charset="-34"/>
            </a:rPr>
            <a:t>Digital Signage</a:t>
          </a:r>
        </a:p>
      </dsp:txBody>
      <dsp:txXfrm>
        <a:off x="5152606" y="201106"/>
        <a:ext cx="953336" cy="953336"/>
      </dsp:txXfrm>
    </dsp:sp>
    <dsp:sp modelId="{6F80139E-FF91-B141-A139-57C5E4E22FE8}">
      <dsp:nvSpPr>
        <dsp:cNvPr id="0" name=""/>
        <dsp:cNvSpPr/>
      </dsp:nvSpPr>
      <dsp:spPr>
        <a:xfrm>
          <a:off x="6421705" y="2334614"/>
          <a:ext cx="285042" cy="458395"/>
        </a:xfrm>
        <a:prstGeom prst="rightArrow">
          <a:avLst>
            <a:gd name="adj1" fmla="val 60000"/>
            <a:gd name="adj2" fmla="val 50000"/>
          </a:avLst>
        </a:prstGeom>
        <a:solidFill>
          <a:schemeClr val="accent4">
            <a:hueOff val="3266964"/>
            <a:satOff val="-13592"/>
            <a:lumOff val="3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i="0" kern="1200">
            <a:latin typeface="SUKHUMVITSET-TEXT" panose="02000506000000020004" pitchFamily="2" charset="-34"/>
            <a:cs typeface="SUKHUMVITSET-TEXT" panose="02000506000000020004" pitchFamily="2" charset="-34"/>
          </a:endParaRPr>
        </a:p>
      </dsp:txBody>
      <dsp:txXfrm>
        <a:off x="6421705" y="2426293"/>
        <a:ext cx="199529" cy="275037"/>
      </dsp:txXfrm>
    </dsp:sp>
    <dsp:sp modelId="{64190B59-1E6B-274D-A8FF-26AEB1FABA68}">
      <dsp:nvSpPr>
        <dsp:cNvPr id="0" name=""/>
        <dsp:cNvSpPr/>
      </dsp:nvSpPr>
      <dsp:spPr>
        <a:xfrm>
          <a:off x="6841201" y="1889701"/>
          <a:ext cx="1348222" cy="1348222"/>
        </a:xfrm>
        <a:prstGeom prst="ellipse">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SUKHUMVITSET-TEXT" panose="02000506000000020004" pitchFamily="2" charset="-34"/>
              <a:cs typeface="SUKHUMVITSET-TEXT" panose="02000506000000020004" pitchFamily="2" charset="-34"/>
            </a:rPr>
            <a:t>Video Conference</a:t>
          </a:r>
        </a:p>
      </dsp:txBody>
      <dsp:txXfrm>
        <a:off x="7038644" y="2087144"/>
        <a:ext cx="953336" cy="953336"/>
      </dsp:txXfrm>
    </dsp:sp>
    <dsp:sp modelId="{0C73B449-06C2-7343-9BB6-E5293B210DA5}">
      <dsp:nvSpPr>
        <dsp:cNvPr id="0" name=""/>
        <dsp:cNvSpPr/>
      </dsp:nvSpPr>
      <dsp:spPr>
        <a:xfrm rot="5400000">
          <a:off x="5486753" y="3269566"/>
          <a:ext cx="285042" cy="458395"/>
        </a:xfrm>
        <a:prstGeom prst="rightArrow">
          <a:avLst>
            <a:gd name="adj1" fmla="val 60000"/>
            <a:gd name="adj2" fmla="val 50000"/>
          </a:avLst>
        </a:prstGeom>
        <a:solidFill>
          <a:schemeClr val="accent4">
            <a:hueOff val="6533927"/>
            <a:satOff val="-27185"/>
            <a:lumOff val="640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i="0" kern="1200">
            <a:latin typeface="SUKHUMVITSET-TEXT" panose="02000506000000020004" pitchFamily="2" charset="-34"/>
            <a:cs typeface="SUKHUMVITSET-TEXT" panose="02000506000000020004" pitchFamily="2" charset="-34"/>
          </a:endParaRPr>
        </a:p>
      </dsp:txBody>
      <dsp:txXfrm>
        <a:off x="5529510" y="3318489"/>
        <a:ext cx="199529" cy="275037"/>
      </dsp:txXfrm>
    </dsp:sp>
    <dsp:sp modelId="{6D3F5DAE-596E-0C4C-8C68-0353C9BF160E}">
      <dsp:nvSpPr>
        <dsp:cNvPr id="0" name=""/>
        <dsp:cNvSpPr/>
      </dsp:nvSpPr>
      <dsp:spPr>
        <a:xfrm>
          <a:off x="4955163" y="3775739"/>
          <a:ext cx="1348222" cy="1348222"/>
        </a:xfrm>
        <a:prstGeom prst="ellipse">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SUKHUMVITSET-TEXT" panose="02000506000000020004" pitchFamily="2" charset="-34"/>
              <a:cs typeface="SUKHUMVITSET-TEXT" panose="02000506000000020004" pitchFamily="2" charset="-34"/>
            </a:rPr>
            <a:t>Visual System &amp; Audio System</a:t>
          </a:r>
        </a:p>
      </dsp:txBody>
      <dsp:txXfrm>
        <a:off x="5152606" y="3973182"/>
        <a:ext cx="953336" cy="953336"/>
      </dsp:txXfrm>
    </dsp:sp>
    <dsp:sp modelId="{4C945A98-6E78-184A-BADE-180CA0F6B264}">
      <dsp:nvSpPr>
        <dsp:cNvPr id="0" name=""/>
        <dsp:cNvSpPr/>
      </dsp:nvSpPr>
      <dsp:spPr>
        <a:xfrm rot="10800000">
          <a:off x="4551802" y="2334614"/>
          <a:ext cx="285042" cy="458395"/>
        </a:xfrm>
        <a:prstGeom prst="righ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0" i="0" kern="1200">
            <a:latin typeface="SUKHUMVITSET-TEXT" panose="02000506000000020004" pitchFamily="2" charset="-34"/>
            <a:cs typeface="SUKHUMVITSET-TEXT" panose="02000506000000020004" pitchFamily="2" charset="-34"/>
          </a:endParaRPr>
        </a:p>
      </dsp:txBody>
      <dsp:txXfrm rot="10800000">
        <a:off x="4637315" y="2426293"/>
        <a:ext cx="199529" cy="275037"/>
      </dsp:txXfrm>
    </dsp:sp>
    <dsp:sp modelId="{74F4DED1-86BC-B542-8B95-96EC95AB8F2D}">
      <dsp:nvSpPr>
        <dsp:cNvPr id="0" name=""/>
        <dsp:cNvSpPr/>
      </dsp:nvSpPr>
      <dsp:spPr>
        <a:xfrm>
          <a:off x="3069125" y="1889701"/>
          <a:ext cx="1348222" cy="1348222"/>
        </a:xfrm>
        <a:prstGeom prst="ellipse">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SUKHUMVITSET-TEXT" panose="02000506000000020004" pitchFamily="2" charset="-34"/>
              <a:cs typeface="SUKHUMVITSET-TEXT" panose="02000506000000020004" pitchFamily="2" charset="-34"/>
            </a:rPr>
            <a:t>SPACE Reservation System</a:t>
          </a:r>
        </a:p>
      </dsp:txBody>
      <dsp:txXfrm>
        <a:off x="3266568" y="2087144"/>
        <a:ext cx="953336" cy="953336"/>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E8AFFDF-01CE-2FD3-658A-C11967969C1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H"/>
          </a:p>
        </p:txBody>
      </p:sp>
      <p:sp>
        <p:nvSpPr>
          <p:cNvPr id="3" name="Date Placeholder 2">
            <a:extLst>
              <a:ext uri="{FF2B5EF4-FFF2-40B4-BE49-F238E27FC236}">
                <a16:creationId xmlns:a16="http://schemas.microsoft.com/office/drawing/2014/main" id="{1B4269A8-EE4B-4C83-B5D6-7E5FCBE393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30279A-C407-DE43-95B0-88D7263CFA1F}" type="datetimeFigureOut">
              <a:rPr lang="en-TH" smtClean="0"/>
              <a:t>4/8/2023 R</a:t>
            </a:fld>
            <a:endParaRPr lang="en-TH"/>
          </a:p>
        </p:txBody>
      </p:sp>
      <p:sp>
        <p:nvSpPr>
          <p:cNvPr id="4" name="Footer Placeholder 3">
            <a:extLst>
              <a:ext uri="{FF2B5EF4-FFF2-40B4-BE49-F238E27FC236}">
                <a16:creationId xmlns:a16="http://schemas.microsoft.com/office/drawing/2014/main" id="{323C5415-8FB2-1938-3DC9-B1C0C75247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H"/>
          </a:p>
        </p:txBody>
      </p:sp>
      <p:sp>
        <p:nvSpPr>
          <p:cNvPr id="5" name="Slide Number Placeholder 4">
            <a:extLst>
              <a:ext uri="{FF2B5EF4-FFF2-40B4-BE49-F238E27FC236}">
                <a16:creationId xmlns:a16="http://schemas.microsoft.com/office/drawing/2014/main" id="{B4012E17-11E0-1B1E-0AB5-358E8F8EB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6AF64D-706D-6D4C-AB66-3104D37527FF}" type="slidenum">
              <a:rPr lang="en-TH" smtClean="0"/>
              <a:t>‹#›</a:t>
            </a:fld>
            <a:endParaRPr lang="en-TH"/>
          </a:p>
        </p:txBody>
      </p:sp>
    </p:spTree>
    <p:extLst>
      <p:ext uri="{BB962C8B-B14F-4D97-AF65-F5344CB8AC3E}">
        <p14:creationId xmlns:p14="http://schemas.microsoft.com/office/powerpoint/2010/main" val="10570571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30B875-8E1C-D643-85CE-0BCEBB78CB16}" type="datetimeFigureOut">
              <a:rPr lang="en-TH" smtClean="0"/>
              <a:t>4/8/2023 R</a:t>
            </a:fld>
            <a:endParaRPr lang="en-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9804D9-3915-7840-9FFD-7A5BAB5A7FC4}" type="slidenum">
              <a:rPr lang="en-TH" smtClean="0"/>
              <a:t>‹#›</a:t>
            </a:fld>
            <a:endParaRPr lang="en-TH"/>
          </a:p>
        </p:txBody>
      </p:sp>
    </p:spTree>
    <p:extLst>
      <p:ext uri="{BB962C8B-B14F-4D97-AF65-F5344CB8AC3E}">
        <p14:creationId xmlns:p14="http://schemas.microsoft.com/office/powerpoint/2010/main" val="313403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endParaRPr lang="th-TH" altLang="th-TH"/>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itchFamily="34" charset="0"/>
                <a:cs typeface="Arial" pitchFamily="34" charset="0"/>
              </a:defRPr>
            </a:lvl1pPr>
            <a:lvl2pPr marL="742950" indent="-285750" eaLnBrk="0" hangingPunct="0">
              <a:defRPr sz="2800">
                <a:solidFill>
                  <a:schemeClr val="tx1"/>
                </a:solidFill>
                <a:latin typeface="Arial" pitchFamily="34" charset="0"/>
                <a:cs typeface="Arial" pitchFamily="34" charset="0"/>
              </a:defRPr>
            </a:lvl2pPr>
            <a:lvl3pPr marL="1143000" indent="-228600" eaLnBrk="0" hangingPunct="0">
              <a:defRPr sz="2800">
                <a:solidFill>
                  <a:schemeClr val="tx1"/>
                </a:solidFill>
                <a:latin typeface="Arial" pitchFamily="34" charset="0"/>
                <a:cs typeface="Arial" pitchFamily="34" charset="0"/>
              </a:defRPr>
            </a:lvl3pPr>
            <a:lvl4pPr marL="1600200" indent="-228600" eaLnBrk="0" hangingPunct="0">
              <a:defRPr sz="2800">
                <a:solidFill>
                  <a:schemeClr val="tx1"/>
                </a:solidFill>
                <a:latin typeface="Arial" pitchFamily="34" charset="0"/>
                <a:cs typeface="Arial" pitchFamily="34" charset="0"/>
              </a:defRPr>
            </a:lvl4pPr>
            <a:lvl5pPr marL="2057400" indent="-228600" eaLnBrk="0" hangingPunct="0">
              <a:defRPr sz="2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cs typeface="Arial" pitchFamily="34" charset="0"/>
              </a:defRPr>
            </a:lvl9pPr>
          </a:lstStyle>
          <a:p>
            <a:pPr eaLnBrk="1" hangingPunct="1"/>
            <a:fld id="{696EB84A-A1C5-4F03-87C8-274D123151E1}" type="slidenum">
              <a:rPr lang="en-US" altLang="th-TH" sz="1200">
                <a:latin typeface="Calibri" pitchFamily="34" charset="0"/>
              </a:rPr>
              <a:pPr eaLnBrk="1" hangingPunct="1"/>
              <a:t>1</a:t>
            </a:fld>
            <a:endParaRPr lang="en-US" altLang="th-TH" sz="1200">
              <a:latin typeface="Calibri" pitchFamily="34" charset="0"/>
            </a:endParaRPr>
          </a:p>
        </p:txBody>
      </p:sp>
    </p:spTree>
    <p:extLst>
      <p:ext uri="{BB962C8B-B14F-4D97-AF65-F5344CB8AC3E}">
        <p14:creationId xmlns:p14="http://schemas.microsoft.com/office/powerpoint/2010/main" val="1967155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regulation.scb.co.th/document/instruction_data_640404/"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regulation.scb.co.th/document/instruction_data_640404/"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205A5-C2FC-F971-E35A-6F5470830D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H"/>
          </a:p>
        </p:txBody>
      </p:sp>
      <p:sp>
        <p:nvSpPr>
          <p:cNvPr id="3" name="Subtitle 2">
            <a:extLst>
              <a:ext uri="{FF2B5EF4-FFF2-40B4-BE49-F238E27FC236}">
                <a16:creationId xmlns:a16="http://schemas.microsoft.com/office/drawing/2014/main" id="{353BFB11-095A-B476-A332-06A96B7247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Date Placeholder 3">
            <a:extLst>
              <a:ext uri="{FF2B5EF4-FFF2-40B4-BE49-F238E27FC236}">
                <a16:creationId xmlns:a16="http://schemas.microsoft.com/office/drawing/2014/main" id="{19608472-F03E-F9B8-CBB4-BA9111541362}"/>
              </a:ext>
            </a:extLst>
          </p:cNvPr>
          <p:cNvSpPr>
            <a:spLocks noGrp="1"/>
          </p:cNvSpPr>
          <p:nvPr>
            <p:ph type="dt" sz="half" idx="10"/>
          </p:nvPr>
        </p:nvSpPr>
        <p:spPr/>
        <p:txBody>
          <a:bodyPr/>
          <a:lstStyle/>
          <a:p>
            <a:fld id="{31E336E2-38F0-764B-994C-85EFACFB887D}" type="datetimeFigureOut">
              <a:rPr lang="en-TH" smtClean="0"/>
              <a:t>4/8/2023 R</a:t>
            </a:fld>
            <a:endParaRPr lang="en-TH"/>
          </a:p>
        </p:txBody>
      </p:sp>
      <p:sp>
        <p:nvSpPr>
          <p:cNvPr id="5" name="Footer Placeholder 4">
            <a:extLst>
              <a:ext uri="{FF2B5EF4-FFF2-40B4-BE49-F238E27FC236}">
                <a16:creationId xmlns:a16="http://schemas.microsoft.com/office/drawing/2014/main" id="{92CD2148-2A45-D041-753F-EE7C6B7E5AB7}"/>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D10797DF-1621-A433-A260-EE826AA851A2}"/>
              </a:ext>
            </a:extLst>
          </p:cNvPr>
          <p:cNvSpPr>
            <a:spLocks noGrp="1"/>
          </p:cNvSpPr>
          <p:nvPr>
            <p:ph type="sldNum" sz="quarter" idx="12"/>
          </p:nvPr>
        </p:nvSpPr>
        <p:spPr/>
        <p:txBody>
          <a:bodyPr/>
          <a:lstStyle/>
          <a:p>
            <a:fld id="{AF77F604-91DE-7C4F-A69A-9309A8231F91}" type="slidenum">
              <a:rPr lang="en-TH" smtClean="0"/>
              <a:t>‹#›</a:t>
            </a:fld>
            <a:endParaRPr lang="en-TH"/>
          </a:p>
        </p:txBody>
      </p:sp>
    </p:spTree>
    <p:extLst>
      <p:ext uri="{BB962C8B-B14F-4D97-AF65-F5344CB8AC3E}">
        <p14:creationId xmlns:p14="http://schemas.microsoft.com/office/powerpoint/2010/main" val="2825244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9ADB6-DDFD-70B6-AEDB-165F9EC164D2}"/>
              </a:ext>
            </a:extLst>
          </p:cNvPr>
          <p:cNvSpPr>
            <a:spLocks noGrp="1"/>
          </p:cNvSpPr>
          <p:nvPr>
            <p:ph type="title"/>
          </p:nvPr>
        </p:nvSpPr>
        <p:spPr/>
        <p:txBody>
          <a:bodyPr/>
          <a:lstStyle/>
          <a:p>
            <a:r>
              <a:rPr lang="en-US"/>
              <a:t>Click to edit Master title style</a:t>
            </a:r>
            <a:endParaRPr lang="en-TH"/>
          </a:p>
        </p:txBody>
      </p:sp>
      <p:sp>
        <p:nvSpPr>
          <p:cNvPr id="3" name="Vertical Text Placeholder 2">
            <a:extLst>
              <a:ext uri="{FF2B5EF4-FFF2-40B4-BE49-F238E27FC236}">
                <a16:creationId xmlns:a16="http://schemas.microsoft.com/office/drawing/2014/main" id="{5540B914-858B-5D33-1D12-62FB43F7E6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F0DBEF17-C1AB-B5ED-A093-33102F19EB85}"/>
              </a:ext>
            </a:extLst>
          </p:cNvPr>
          <p:cNvSpPr>
            <a:spLocks noGrp="1"/>
          </p:cNvSpPr>
          <p:nvPr>
            <p:ph type="dt" sz="half" idx="10"/>
          </p:nvPr>
        </p:nvSpPr>
        <p:spPr/>
        <p:txBody>
          <a:bodyPr/>
          <a:lstStyle/>
          <a:p>
            <a:fld id="{31E336E2-38F0-764B-994C-85EFACFB887D}" type="datetimeFigureOut">
              <a:rPr lang="en-TH" smtClean="0"/>
              <a:t>4/8/2023 R</a:t>
            </a:fld>
            <a:endParaRPr lang="en-TH"/>
          </a:p>
        </p:txBody>
      </p:sp>
      <p:sp>
        <p:nvSpPr>
          <p:cNvPr id="5" name="Footer Placeholder 4">
            <a:extLst>
              <a:ext uri="{FF2B5EF4-FFF2-40B4-BE49-F238E27FC236}">
                <a16:creationId xmlns:a16="http://schemas.microsoft.com/office/drawing/2014/main" id="{A4434209-29C0-6EC6-6FAA-207A49FD316F}"/>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D81CD970-3F3B-E999-2B9F-4FF0871FB907}"/>
              </a:ext>
            </a:extLst>
          </p:cNvPr>
          <p:cNvSpPr>
            <a:spLocks noGrp="1"/>
          </p:cNvSpPr>
          <p:nvPr>
            <p:ph type="sldNum" sz="quarter" idx="12"/>
          </p:nvPr>
        </p:nvSpPr>
        <p:spPr/>
        <p:txBody>
          <a:bodyPr/>
          <a:lstStyle/>
          <a:p>
            <a:fld id="{AF77F604-91DE-7C4F-A69A-9309A8231F91}" type="slidenum">
              <a:rPr lang="en-TH" smtClean="0"/>
              <a:t>‹#›</a:t>
            </a:fld>
            <a:endParaRPr lang="en-TH"/>
          </a:p>
        </p:txBody>
      </p:sp>
    </p:spTree>
    <p:extLst>
      <p:ext uri="{BB962C8B-B14F-4D97-AF65-F5344CB8AC3E}">
        <p14:creationId xmlns:p14="http://schemas.microsoft.com/office/powerpoint/2010/main" val="708200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911306-837D-3510-DCF1-7DEF2A4F6B8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H"/>
          </a:p>
        </p:txBody>
      </p:sp>
      <p:sp>
        <p:nvSpPr>
          <p:cNvPr id="3" name="Vertical Text Placeholder 2">
            <a:extLst>
              <a:ext uri="{FF2B5EF4-FFF2-40B4-BE49-F238E27FC236}">
                <a16:creationId xmlns:a16="http://schemas.microsoft.com/office/drawing/2014/main" id="{CFA3802F-21AF-DBB0-C7F0-6AA1D7FA36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D9AB8C92-2B4D-91A0-A814-17E3A12339CC}"/>
              </a:ext>
            </a:extLst>
          </p:cNvPr>
          <p:cNvSpPr>
            <a:spLocks noGrp="1"/>
          </p:cNvSpPr>
          <p:nvPr>
            <p:ph type="dt" sz="half" idx="10"/>
          </p:nvPr>
        </p:nvSpPr>
        <p:spPr/>
        <p:txBody>
          <a:bodyPr/>
          <a:lstStyle/>
          <a:p>
            <a:fld id="{31E336E2-38F0-764B-994C-85EFACFB887D}" type="datetimeFigureOut">
              <a:rPr lang="en-TH" smtClean="0"/>
              <a:t>4/8/2023 R</a:t>
            </a:fld>
            <a:endParaRPr lang="en-TH"/>
          </a:p>
        </p:txBody>
      </p:sp>
      <p:sp>
        <p:nvSpPr>
          <p:cNvPr id="5" name="Footer Placeholder 4">
            <a:extLst>
              <a:ext uri="{FF2B5EF4-FFF2-40B4-BE49-F238E27FC236}">
                <a16:creationId xmlns:a16="http://schemas.microsoft.com/office/drawing/2014/main" id="{4EDE650A-43A4-7C4F-A0F1-BFB8CF709D72}"/>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87F463C6-9618-54C3-CA91-B63E3D15A0D2}"/>
              </a:ext>
            </a:extLst>
          </p:cNvPr>
          <p:cNvSpPr>
            <a:spLocks noGrp="1"/>
          </p:cNvSpPr>
          <p:nvPr>
            <p:ph type="sldNum" sz="quarter" idx="12"/>
          </p:nvPr>
        </p:nvSpPr>
        <p:spPr/>
        <p:txBody>
          <a:bodyPr/>
          <a:lstStyle/>
          <a:p>
            <a:fld id="{AF77F604-91DE-7C4F-A69A-9309A8231F91}" type="slidenum">
              <a:rPr lang="en-TH" smtClean="0"/>
              <a:t>‹#›</a:t>
            </a:fld>
            <a:endParaRPr lang="en-TH"/>
          </a:p>
        </p:txBody>
      </p:sp>
    </p:spTree>
    <p:extLst>
      <p:ext uri="{BB962C8B-B14F-4D97-AF65-F5344CB8AC3E}">
        <p14:creationId xmlns:p14="http://schemas.microsoft.com/office/powerpoint/2010/main" val="2981630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4_Title and Content">
    <p:spTree>
      <p:nvGrpSpPr>
        <p:cNvPr id="1" name=""/>
        <p:cNvGrpSpPr/>
        <p:nvPr/>
      </p:nvGrpSpPr>
      <p:grpSpPr>
        <a:xfrm>
          <a:off x="0" y="0"/>
          <a:ext cx="0" cy="0"/>
          <a:chOff x="0" y="0"/>
          <a:chExt cx="0" cy="0"/>
        </a:xfrm>
      </p:grpSpPr>
      <p:sp>
        <p:nvSpPr>
          <p:cNvPr id="8" name="Rectangle 3"/>
          <p:cNvSpPr>
            <a:spLocks noChangeArrowheads="1"/>
          </p:cNvSpPr>
          <p:nvPr userDrawn="1"/>
        </p:nvSpPr>
        <p:spPr bwMode="auto">
          <a:xfrm>
            <a:off x="287338" y="6608763"/>
            <a:ext cx="531812" cy="160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defTabSz="392196" eaLnBrk="1" fontAlgn="auto" hangingPunct="1">
              <a:spcBef>
                <a:spcPts val="0"/>
              </a:spcBef>
              <a:spcAft>
                <a:spcPts val="0"/>
              </a:spcAft>
              <a:buSzPct val="100000"/>
              <a:tabLst>
                <a:tab pos="0" algn="l"/>
                <a:tab pos="798249" algn="l"/>
                <a:tab pos="1596498" algn="l"/>
                <a:tab pos="2394747" algn="l"/>
                <a:tab pos="3192996" algn="l"/>
                <a:tab pos="3991245" algn="l"/>
                <a:tab pos="4789494" algn="l"/>
                <a:tab pos="5587742" algn="l"/>
                <a:tab pos="6385992" algn="l"/>
                <a:tab pos="7184241" algn="l"/>
                <a:tab pos="7982489" algn="l"/>
                <a:tab pos="8780738" algn="l"/>
              </a:tabLst>
              <a:defRPr/>
            </a:pPr>
            <a:r>
              <a:rPr lang="en-US" sz="1048" kern="0">
                <a:solidFill>
                  <a:schemeClr val="bg1">
                    <a:lumMod val="50000"/>
                  </a:schemeClr>
                </a:solidFill>
                <a:latin typeface="Tahoma" pitchFamily="34" charset="0"/>
                <a:ea typeface="Arial Unicode MS" pitchFamily="34" charset="-128"/>
                <a:cs typeface="Tahoma" pitchFamily="34" charset="0"/>
              </a:rPr>
              <a:t>Page </a:t>
            </a:r>
            <a:fld id="{4226B0E7-EF00-46A0-B081-4E0BC59D2334}" type="slidenum">
              <a:rPr lang="en-US" sz="1048" kern="0">
                <a:solidFill>
                  <a:schemeClr val="bg1">
                    <a:lumMod val="50000"/>
                  </a:schemeClr>
                </a:solidFill>
                <a:latin typeface="Tahoma" pitchFamily="34" charset="0"/>
                <a:ea typeface="Arial Unicode MS" pitchFamily="34" charset="-128"/>
                <a:cs typeface="Tahoma" pitchFamily="34" charset="0"/>
              </a:rPr>
              <a:pPr algn="ctr" defTabSz="392196" eaLnBrk="1" fontAlgn="auto" hangingPunct="1">
                <a:spcBef>
                  <a:spcPts val="0"/>
                </a:spcBef>
                <a:spcAft>
                  <a:spcPts val="0"/>
                </a:spcAft>
                <a:buSzPct val="100000"/>
                <a:tabLst>
                  <a:tab pos="0" algn="l"/>
                  <a:tab pos="798249" algn="l"/>
                  <a:tab pos="1596498" algn="l"/>
                  <a:tab pos="2394747" algn="l"/>
                  <a:tab pos="3192996" algn="l"/>
                  <a:tab pos="3991245" algn="l"/>
                  <a:tab pos="4789494" algn="l"/>
                  <a:tab pos="5587742" algn="l"/>
                  <a:tab pos="6385992" algn="l"/>
                  <a:tab pos="7184241" algn="l"/>
                  <a:tab pos="7982489" algn="l"/>
                  <a:tab pos="8780738" algn="l"/>
                </a:tabLst>
                <a:defRPr/>
              </a:pPr>
              <a:t>‹#›</a:t>
            </a:fld>
            <a:endParaRPr lang="en-US" sz="1048" kern="0">
              <a:solidFill>
                <a:schemeClr val="bg1">
                  <a:lumMod val="50000"/>
                </a:schemeClr>
              </a:solidFill>
              <a:latin typeface="Tahoma" pitchFamily="34" charset="0"/>
              <a:ea typeface="Arial Unicode MS" pitchFamily="34" charset="-128"/>
              <a:cs typeface="Tahoma" pitchFamily="34" charset="0"/>
            </a:endParaRPr>
          </a:p>
        </p:txBody>
      </p:sp>
      <p:sp>
        <p:nvSpPr>
          <p:cNvPr id="2" name="Rectangle 1">
            <a:extLst>
              <a:ext uri="{FF2B5EF4-FFF2-40B4-BE49-F238E27FC236}">
                <a16:creationId xmlns:a16="http://schemas.microsoft.com/office/drawing/2014/main" id="{1DC9372A-4A62-49A1-923B-66C698C5F69A}"/>
              </a:ext>
            </a:extLst>
          </p:cNvPr>
          <p:cNvSpPr/>
          <p:nvPr userDrawn="1"/>
        </p:nvSpPr>
        <p:spPr>
          <a:xfrm>
            <a:off x="3429992" y="6575730"/>
            <a:ext cx="5318078" cy="261610"/>
          </a:xfrm>
          <a:prstGeom prst="rect">
            <a:avLst/>
          </a:prstGeom>
        </p:spPr>
        <p:txBody>
          <a:bodyPr wrap="square">
            <a:spAutoFit/>
          </a:bodyPr>
          <a:lstStyle/>
          <a:p>
            <a:pPr algn="ctr"/>
            <a:r>
              <a:rPr lang="en-US" sz="1100" i="1"/>
              <a:t>SCB Confidential Material Prepared for Use by SCB and its Affiliates Only</a:t>
            </a:r>
            <a:endParaRPr lang="th-TH" sz="1100" i="1"/>
          </a:p>
        </p:txBody>
      </p:sp>
      <p:sp>
        <p:nvSpPr>
          <p:cNvPr id="9" name="Text Placeholder 2">
            <a:extLst>
              <a:ext uri="{FF2B5EF4-FFF2-40B4-BE49-F238E27FC236}">
                <a16:creationId xmlns:a16="http://schemas.microsoft.com/office/drawing/2014/main" id="{BA5BCD67-CC92-474C-958D-C5AE445E7EFF}"/>
              </a:ext>
            </a:extLst>
          </p:cNvPr>
          <p:cNvSpPr>
            <a:spLocks noGrp="1"/>
          </p:cNvSpPr>
          <p:nvPr>
            <p:ph idx="1"/>
          </p:nvPr>
        </p:nvSpPr>
        <p:spPr>
          <a:xfrm>
            <a:off x="465138" y="1182688"/>
            <a:ext cx="11258550" cy="5127625"/>
          </a:xfrm>
          <a:prstGeom prst="rect">
            <a:avLst/>
          </a:prstGeom>
        </p:spPr>
        <p:txBody>
          <a:bodyPr vert="horz" lIns="0" tIns="64427" rIns="0" bIns="64427"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cxnSp>
        <p:nvCxnSpPr>
          <p:cNvPr id="14" name="Straight Connector 13">
            <a:extLst>
              <a:ext uri="{FF2B5EF4-FFF2-40B4-BE49-F238E27FC236}">
                <a16:creationId xmlns:a16="http://schemas.microsoft.com/office/drawing/2014/main" id="{08E89507-7782-42AB-A601-30E7AEE9890C}"/>
              </a:ext>
            </a:extLst>
          </p:cNvPr>
          <p:cNvCxnSpPr/>
          <p:nvPr userDrawn="1"/>
        </p:nvCxnSpPr>
        <p:spPr>
          <a:xfrm>
            <a:off x="469900" y="665456"/>
            <a:ext cx="11722100" cy="158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5" name="Picture 10">
            <a:extLst>
              <a:ext uri="{FF2B5EF4-FFF2-40B4-BE49-F238E27FC236}">
                <a16:creationId xmlns:a16="http://schemas.microsoft.com/office/drawing/2014/main" id="{93FEB3DE-177D-4F22-93C7-86854E8FC62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26617" y="90139"/>
            <a:ext cx="1199573"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3">
            <a:extLst>
              <a:ext uri="{FF2B5EF4-FFF2-40B4-BE49-F238E27FC236}">
                <a16:creationId xmlns:a16="http://schemas.microsoft.com/office/drawing/2014/main" id="{8107D33E-2D0C-4B65-90F0-1B92F54B8025}"/>
              </a:ext>
            </a:extLst>
          </p:cNvPr>
          <p:cNvSpPr>
            <a:spLocks noGrp="1"/>
          </p:cNvSpPr>
          <p:nvPr>
            <p:ph type="title"/>
          </p:nvPr>
        </p:nvSpPr>
        <p:spPr>
          <a:xfrm>
            <a:off x="470374" y="59293"/>
            <a:ext cx="9966717" cy="571281"/>
          </a:xfrm>
        </p:spPr>
        <p:txBody>
          <a:bodyPr/>
          <a:lstStyle>
            <a:lvl1pPr>
              <a:defRPr sz="2270">
                <a:solidFill>
                  <a:srgbClr val="673FB4"/>
                </a:solidFill>
              </a:defRPr>
            </a:lvl1pPr>
          </a:lstStyle>
          <a:p>
            <a:r>
              <a:rPr lang="en-US"/>
              <a:t>Click to edit Master title style</a:t>
            </a:r>
            <a:endParaRPr lang="en-CA"/>
          </a:p>
        </p:txBody>
      </p:sp>
    </p:spTree>
    <p:extLst>
      <p:ext uri="{BB962C8B-B14F-4D97-AF65-F5344CB8AC3E}">
        <p14:creationId xmlns:p14="http://schemas.microsoft.com/office/powerpoint/2010/main" val="11890776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graphicFrame>
        <p:nvGraphicFramePr>
          <p:cNvPr id="2" name="Rectangle 2" hidden="1"/>
          <p:cNvGraphicFramePr>
            <a:graphicFrameLocks/>
          </p:cNvGraphicFramePr>
          <p:nvPr>
            <p:custDataLst>
              <p:tags r:id="rId1"/>
            </p:custDataLst>
          </p:nvPr>
        </p:nvGraphicFramePr>
        <p:xfrm>
          <a:off x="1" y="0"/>
          <a:ext cx="195385" cy="158750"/>
        </p:xfrm>
        <a:graphic>
          <a:graphicData uri="http://schemas.openxmlformats.org/presentationml/2006/ole">
            <mc:AlternateContent xmlns:mc="http://schemas.openxmlformats.org/markup-compatibility/2006">
              <mc:Choice xmlns:v="urn:schemas-microsoft-com:vml" Requires="v">
                <p:oleObj name="think-cell Slide" r:id="rId3" imgW="0" imgH="0" progId="TCLayout.ActiveDocument.1">
                  <p:embed/>
                </p:oleObj>
              </mc:Choice>
              <mc:Fallback>
                <p:oleObj name="think-cell Slide" r:id="rId3" imgW="0" imgH="0" progId="TCLayout.ActiveDocument.1">
                  <p:embed/>
                  <p:pic>
                    <p:nvPicPr>
                      <p:cNvPr id="2" name="Rectangle 2"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 y="0"/>
                        <a:ext cx="19538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Picture 49" descr="C:\Documents and Settings\s26720\Desktop\newscb.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7"/>
            <a:ext cx="12192000" cy="685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8335087"/>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64D5E2C9-35D0-4472-9CD5-7AA98A5901ED}"/>
              </a:ext>
            </a:extLst>
          </p:cNvPr>
          <p:cNvSpPr>
            <a:spLocks noChangeAspect="1"/>
          </p:cNvSpPr>
          <p:nvPr userDrawn="1"/>
        </p:nvSpPr>
        <p:spPr bwMode="auto">
          <a:xfrm>
            <a:off x="10218434" y="3923453"/>
            <a:ext cx="1711220" cy="1711535"/>
          </a:xfrm>
          <a:custGeom>
            <a:avLst/>
            <a:gdLst>
              <a:gd name="T0" fmla="*/ 232 w 249"/>
              <a:gd name="T1" fmla="*/ 95 h 249"/>
              <a:gd name="T2" fmla="*/ 154 w 249"/>
              <a:gd name="T3" fmla="*/ 17 h 249"/>
              <a:gd name="T4" fmla="*/ 94 w 249"/>
              <a:gd name="T5" fmla="*/ 17 h 249"/>
              <a:gd name="T6" fmla="*/ 16 w 249"/>
              <a:gd name="T7" fmla="*/ 95 h 249"/>
              <a:gd name="T8" fmla="*/ 16 w 249"/>
              <a:gd name="T9" fmla="*/ 155 h 249"/>
              <a:gd name="T10" fmla="*/ 94 w 249"/>
              <a:gd name="T11" fmla="*/ 233 h 249"/>
              <a:gd name="T12" fmla="*/ 154 w 249"/>
              <a:gd name="T13" fmla="*/ 233 h 249"/>
              <a:gd name="T14" fmla="*/ 232 w 249"/>
              <a:gd name="T15" fmla="*/ 155 h 249"/>
              <a:gd name="T16" fmla="*/ 232 w 249"/>
              <a:gd name="T17" fmla="*/ 9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249">
                <a:moveTo>
                  <a:pt x="232" y="95"/>
                </a:moveTo>
                <a:cubicBezTo>
                  <a:pt x="154" y="17"/>
                  <a:pt x="154" y="17"/>
                  <a:pt x="154" y="17"/>
                </a:cubicBezTo>
                <a:cubicBezTo>
                  <a:pt x="138" y="0"/>
                  <a:pt x="111" y="0"/>
                  <a:pt x="94" y="17"/>
                </a:cubicBezTo>
                <a:cubicBezTo>
                  <a:pt x="16" y="95"/>
                  <a:pt x="16" y="95"/>
                  <a:pt x="16" y="95"/>
                </a:cubicBezTo>
                <a:cubicBezTo>
                  <a:pt x="0" y="111"/>
                  <a:pt x="0" y="138"/>
                  <a:pt x="16" y="155"/>
                </a:cubicBezTo>
                <a:cubicBezTo>
                  <a:pt x="94" y="233"/>
                  <a:pt x="94" y="233"/>
                  <a:pt x="94" y="233"/>
                </a:cubicBezTo>
                <a:cubicBezTo>
                  <a:pt x="111" y="249"/>
                  <a:pt x="138" y="249"/>
                  <a:pt x="154" y="233"/>
                </a:cubicBezTo>
                <a:cubicBezTo>
                  <a:pt x="232" y="155"/>
                  <a:pt x="232" y="155"/>
                  <a:pt x="232" y="155"/>
                </a:cubicBezTo>
                <a:cubicBezTo>
                  <a:pt x="249" y="138"/>
                  <a:pt x="249" y="111"/>
                  <a:pt x="232" y="95"/>
                </a:cubicBezTo>
                <a:close/>
              </a:path>
            </a:pathLst>
          </a:custGeom>
          <a:noFill/>
          <a:ln w="38100" cap="flat">
            <a:solidFill>
              <a:srgbClr val="ED7D31">
                <a:alpha val="6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endParaRPr lang="en-IN">
              <a:latin typeface="Browallia New" panose="020B0604020202020204" pitchFamily="34" charset="-34"/>
              <a:cs typeface="Browallia New" panose="020B0604020202020204" pitchFamily="34" charset="-34"/>
            </a:endParaRPr>
          </a:p>
        </p:txBody>
      </p:sp>
      <p:sp>
        <p:nvSpPr>
          <p:cNvPr id="12" name="Freeform 13">
            <a:extLst>
              <a:ext uri="{FF2B5EF4-FFF2-40B4-BE49-F238E27FC236}">
                <a16:creationId xmlns:a16="http://schemas.microsoft.com/office/drawing/2014/main" id="{BE27A219-B1A4-4002-8709-DE717DB40367}"/>
              </a:ext>
            </a:extLst>
          </p:cNvPr>
          <p:cNvSpPr>
            <a:spLocks/>
          </p:cNvSpPr>
          <p:nvPr userDrawn="1"/>
        </p:nvSpPr>
        <p:spPr bwMode="auto">
          <a:xfrm>
            <a:off x="7452487" y="4779220"/>
            <a:ext cx="1224882" cy="1221584"/>
          </a:xfrm>
          <a:custGeom>
            <a:avLst/>
            <a:gdLst>
              <a:gd name="T0" fmla="*/ 232 w 249"/>
              <a:gd name="T1" fmla="*/ 95 h 249"/>
              <a:gd name="T2" fmla="*/ 154 w 249"/>
              <a:gd name="T3" fmla="*/ 17 h 249"/>
              <a:gd name="T4" fmla="*/ 94 w 249"/>
              <a:gd name="T5" fmla="*/ 17 h 249"/>
              <a:gd name="T6" fmla="*/ 16 w 249"/>
              <a:gd name="T7" fmla="*/ 95 h 249"/>
              <a:gd name="T8" fmla="*/ 16 w 249"/>
              <a:gd name="T9" fmla="*/ 155 h 249"/>
              <a:gd name="T10" fmla="*/ 94 w 249"/>
              <a:gd name="T11" fmla="*/ 233 h 249"/>
              <a:gd name="T12" fmla="*/ 154 w 249"/>
              <a:gd name="T13" fmla="*/ 233 h 249"/>
              <a:gd name="T14" fmla="*/ 232 w 249"/>
              <a:gd name="T15" fmla="*/ 155 h 249"/>
              <a:gd name="T16" fmla="*/ 232 w 249"/>
              <a:gd name="T17" fmla="*/ 9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249">
                <a:moveTo>
                  <a:pt x="232" y="95"/>
                </a:moveTo>
                <a:cubicBezTo>
                  <a:pt x="154" y="17"/>
                  <a:pt x="154" y="17"/>
                  <a:pt x="154" y="17"/>
                </a:cubicBezTo>
                <a:cubicBezTo>
                  <a:pt x="138" y="0"/>
                  <a:pt x="111" y="0"/>
                  <a:pt x="94" y="17"/>
                </a:cubicBezTo>
                <a:cubicBezTo>
                  <a:pt x="16" y="95"/>
                  <a:pt x="16" y="95"/>
                  <a:pt x="16" y="95"/>
                </a:cubicBezTo>
                <a:cubicBezTo>
                  <a:pt x="0" y="111"/>
                  <a:pt x="0" y="138"/>
                  <a:pt x="16" y="155"/>
                </a:cubicBezTo>
                <a:cubicBezTo>
                  <a:pt x="94" y="233"/>
                  <a:pt x="94" y="233"/>
                  <a:pt x="94" y="233"/>
                </a:cubicBezTo>
                <a:cubicBezTo>
                  <a:pt x="111" y="249"/>
                  <a:pt x="138" y="249"/>
                  <a:pt x="154" y="233"/>
                </a:cubicBezTo>
                <a:cubicBezTo>
                  <a:pt x="232" y="155"/>
                  <a:pt x="232" y="155"/>
                  <a:pt x="232" y="155"/>
                </a:cubicBezTo>
                <a:cubicBezTo>
                  <a:pt x="249" y="138"/>
                  <a:pt x="249" y="111"/>
                  <a:pt x="232" y="95"/>
                </a:cubicBezTo>
                <a:close/>
              </a:path>
            </a:pathLst>
          </a:custGeom>
          <a:noFill/>
          <a:ln w="38100" cap="flat">
            <a:solidFill>
              <a:schemeClr val="bg2">
                <a:lumMod val="9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endParaRPr lang="en-IN">
              <a:latin typeface="Browallia New" panose="020B0604020202020204" pitchFamily="34" charset="-34"/>
              <a:cs typeface="Browallia New" panose="020B0604020202020204" pitchFamily="34" charset="-34"/>
            </a:endParaRPr>
          </a:p>
        </p:txBody>
      </p:sp>
      <p:sp>
        <p:nvSpPr>
          <p:cNvPr id="13" name="Freeform 9">
            <a:extLst>
              <a:ext uri="{FF2B5EF4-FFF2-40B4-BE49-F238E27FC236}">
                <a16:creationId xmlns:a16="http://schemas.microsoft.com/office/drawing/2014/main" id="{8B99FEF9-04A6-457F-95DC-A01D4C9AD17C}"/>
              </a:ext>
            </a:extLst>
          </p:cNvPr>
          <p:cNvSpPr>
            <a:spLocks noChangeAspect="1"/>
          </p:cNvSpPr>
          <p:nvPr userDrawn="1"/>
        </p:nvSpPr>
        <p:spPr bwMode="auto">
          <a:xfrm>
            <a:off x="7839357" y="3223293"/>
            <a:ext cx="3159177" cy="3143829"/>
          </a:xfrm>
          <a:custGeom>
            <a:avLst/>
            <a:gdLst>
              <a:gd name="T0" fmla="*/ 422 w 452"/>
              <a:gd name="T1" fmla="*/ 172 h 451"/>
              <a:gd name="T2" fmla="*/ 280 w 452"/>
              <a:gd name="T3" fmla="*/ 30 h 451"/>
              <a:gd name="T4" fmla="*/ 172 w 452"/>
              <a:gd name="T5" fmla="*/ 30 h 451"/>
              <a:gd name="T6" fmla="*/ 30 w 452"/>
              <a:gd name="T7" fmla="*/ 172 h 451"/>
              <a:gd name="T8" fmla="*/ 30 w 452"/>
              <a:gd name="T9" fmla="*/ 280 h 451"/>
              <a:gd name="T10" fmla="*/ 172 w 452"/>
              <a:gd name="T11" fmla="*/ 421 h 451"/>
              <a:gd name="T12" fmla="*/ 280 w 452"/>
              <a:gd name="T13" fmla="*/ 421 h 451"/>
              <a:gd name="T14" fmla="*/ 422 w 452"/>
              <a:gd name="T15" fmla="*/ 280 h 451"/>
              <a:gd name="T16" fmla="*/ 422 w 452"/>
              <a:gd name="T17" fmla="*/ 172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451">
                <a:moveTo>
                  <a:pt x="422" y="172"/>
                </a:moveTo>
                <a:cubicBezTo>
                  <a:pt x="280" y="30"/>
                  <a:pt x="280" y="30"/>
                  <a:pt x="280" y="30"/>
                </a:cubicBezTo>
                <a:cubicBezTo>
                  <a:pt x="250" y="0"/>
                  <a:pt x="202" y="0"/>
                  <a:pt x="172" y="30"/>
                </a:cubicBezTo>
                <a:cubicBezTo>
                  <a:pt x="30" y="172"/>
                  <a:pt x="30" y="172"/>
                  <a:pt x="30" y="172"/>
                </a:cubicBezTo>
                <a:cubicBezTo>
                  <a:pt x="0" y="202"/>
                  <a:pt x="0" y="250"/>
                  <a:pt x="30" y="280"/>
                </a:cubicBezTo>
                <a:cubicBezTo>
                  <a:pt x="172" y="421"/>
                  <a:pt x="172" y="421"/>
                  <a:pt x="172" y="421"/>
                </a:cubicBezTo>
                <a:cubicBezTo>
                  <a:pt x="202" y="451"/>
                  <a:pt x="250" y="451"/>
                  <a:pt x="280" y="421"/>
                </a:cubicBezTo>
                <a:cubicBezTo>
                  <a:pt x="422" y="280"/>
                  <a:pt x="422" y="280"/>
                  <a:pt x="422" y="280"/>
                </a:cubicBezTo>
                <a:cubicBezTo>
                  <a:pt x="452" y="250"/>
                  <a:pt x="452" y="202"/>
                  <a:pt x="422" y="172"/>
                </a:cubicBezTo>
                <a:close/>
              </a:path>
            </a:pathLst>
          </a:custGeom>
          <a:solidFill>
            <a:srgbClr val="8064A2">
              <a:alpha val="40000"/>
            </a:srgbClr>
          </a:solidFill>
          <a:ln w="9525">
            <a:noFill/>
            <a:round/>
            <a:headEnd/>
            <a:tailEnd/>
          </a:ln>
        </p:spPr>
        <p:txBody>
          <a:bodyPr vert="horz" wrap="square" lIns="91440" tIns="45721" rIns="91440" bIns="45721" numCol="1" anchor="t" anchorCtr="0" compatLnSpc="1">
            <a:prstTxWarp prst="textNoShape">
              <a:avLst/>
            </a:prstTxWarp>
          </a:bodyPr>
          <a:lstStyle/>
          <a:p>
            <a:endParaRPr lang="en-IN">
              <a:latin typeface="Browallia New" panose="020B0604020202020204" pitchFamily="34" charset="-34"/>
              <a:cs typeface="Browallia New" panose="020B0604020202020204" pitchFamily="34" charset="-34"/>
            </a:endParaRPr>
          </a:p>
        </p:txBody>
      </p:sp>
      <p:pic>
        <p:nvPicPr>
          <p:cNvPr id="9" name="Picture 8">
            <a:extLst>
              <a:ext uri="{FF2B5EF4-FFF2-40B4-BE49-F238E27FC236}">
                <a16:creationId xmlns:a16="http://schemas.microsoft.com/office/drawing/2014/main" id="{FE040889-2B4A-492E-9C89-6C29998309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5742" y="292036"/>
            <a:ext cx="1428749" cy="528638"/>
          </a:xfrm>
          <a:prstGeom prst="rect">
            <a:avLst/>
          </a:prstGeom>
        </p:spPr>
      </p:pic>
      <p:sp>
        <p:nvSpPr>
          <p:cNvPr id="19" name="Rectangle 18">
            <a:extLst>
              <a:ext uri="{FF2B5EF4-FFF2-40B4-BE49-F238E27FC236}">
                <a16:creationId xmlns:a16="http://schemas.microsoft.com/office/drawing/2014/main" id="{DD35B1CD-D779-44BE-AE02-78FF4714D4F9}"/>
              </a:ext>
            </a:extLst>
          </p:cNvPr>
          <p:cNvSpPr/>
          <p:nvPr userDrawn="1"/>
        </p:nvSpPr>
        <p:spPr>
          <a:xfrm>
            <a:off x="3581402" y="1355379"/>
            <a:ext cx="8006697" cy="3057526"/>
          </a:xfrm>
          <a:prstGeom prst="rect">
            <a:avLst/>
          </a:prstGeom>
          <a:solidFill>
            <a:srgbClr val="D0CEC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rowallia New" panose="020B0604020202020204" pitchFamily="34" charset="-34"/>
              <a:cs typeface="Browallia New" panose="020B0604020202020204" pitchFamily="34" charset="-34"/>
            </a:endParaRPr>
          </a:p>
        </p:txBody>
      </p:sp>
      <p:sp>
        <p:nvSpPr>
          <p:cNvPr id="20" name="Rectangle 19">
            <a:extLst>
              <a:ext uri="{FF2B5EF4-FFF2-40B4-BE49-F238E27FC236}">
                <a16:creationId xmlns:a16="http://schemas.microsoft.com/office/drawing/2014/main" id="{872B72AD-F197-4A5B-9FF3-3ED65952EBB4}"/>
              </a:ext>
            </a:extLst>
          </p:cNvPr>
          <p:cNvSpPr/>
          <p:nvPr userDrawn="1"/>
        </p:nvSpPr>
        <p:spPr>
          <a:xfrm>
            <a:off x="603901" y="1355377"/>
            <a:ext cx="2810636" cy="3057527"/>
          </a:xfrm>
          <a:prstGeom prst="rect">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rowallia New" panose="020B0604020202020204" pitchFamily="34" charset="-34"/>
              <a:cs typeface="Browallia New" panose="020B0604020202020204" pitchFamily="34" charset="-34"/>
            </a:endParaRPr>
          </a:p>
        </p:txBody>
      </p:sp>
      <p:sp>
        <p:nvSpPr>
          <p:cNvPr id="25" name="TextBox 24">
            <a:extLst>
              <a:ext uri="{FF2B5EF4-FFF2-40B4-BE49-F238E27FC236}">
                <a16:creationId xmlns:a16="http://schemas.microsoft.com/office/drawing/2014/main" id="{F7334274-00D2-4B87-9DFA-80CC26CE7986}"/>
              </a:ext>
            </a:extLst>
          </p:cNvPr>
          <p:cNvSpPr txBox="1"/>
          <p:nvPr userDrawn="1"/>
        </p:nvSpPr>
        <p:spPr>
          <a:xfrm>
            <a:off x="663722" y="6204545"/>
            <a:ext cx="2977498" cy="325154"/>
          </a:xfrm>
          <a:prstGeom prst="rect">
            <a:avLst/>
          </a:prstGeom>
          <a:noFill/>
        </p:spPr>
        <p:txBody>
          <a:bodyPr wrap="square" rtlCol="0" anchor="ctr">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lang="en-US" sz="1513" b="1" i="1" kern="1200">
                <a:solidFill>
                  <a:srgbClr val="8064A2"/>
                </a:solidFill>
                <a:effectLst/>
                <a:latin typeface="Browallia New" panose="020B0604020202020204" pitchFamily="34" charset="-34"/>
                <a:ea typeface="+mn-ea"/>
                <a:cs typeface="Browallia New" panose="020B0604020202020204" pitchFamily="34" charset="-34"/>
              </a:rPr>
              <a:t>#BeABetterBank #ProudToBeSCB</a:t>
            </a:r>
          </a:p>
        </p:txBody>
      </p:sp>
      <p:sp>
        <p:nvSpPr>
          <p:cNvPr id="10" name="Title 2">
            <a:extLst>
              <a:ext uri="{FF2B5EF4-FFF2-40B4-BE49-F238E27FC236}">
                <a16:creationId xmlns:a16="http://schemas.microsoft.com/office/drawing/2014/main" id="{30E59E59-4AC4-448A-A2BD-B85436CAED64}"/>
              </a:ext>
            </a:extLst>
          </p:cNvPr>
          <p:cNvSpPr>
            <a:spLocks noGrp="1"/>
          </p:cNvSpPr>
          <p:nvPr>
            <p:ph type="title"/>
          </p:nvPr>
        </p:nvSpPr>
        <p:spPr>
          <a:xfrm>
            <a:off x="3759200" y="1574801"/>
            <a:ext cx="7696200" cy="2641599"/>
          </a:xfrm>
        </p:spPr>
        <p:txBody>
          <a:bodyPr/>
          <a:lstStyle>
            <a:lvl1pPr>
              <a:defRPr b="0">
                <a:effectLst>
                  <a:outerShdw blurRad="38100" dist="38100" dir="2700000" algn="tl">
                    <a:srgbClr val="000000">
                      <a:alpha val="43137"/>
                    </a:srgbClr>
                  </a:outerShdw>
                </a:effectLst>
                <a:latin typeface="Browallia New" panose="020B0604020202020204" pitchFamily="34" charset="-34"/>
                <a:cs typeface="Browallia New" panose="020B0604020202020204" pitchFamily="34" charset="-34"/>
              </a:defRPr>
            </a:lvl1pPr>
          </a:lstStyle>
          <a:p>
            <a:r>
              <a:rPr lang="en-US"/>
              <a:t>Click to edit Master title style</a:t>
            </a:r>
            <a:endParaRPr lang="th-TH"/>
          </a:p>
        </p:txBody>
      </p:sp>
    </p:spTree>
    <p:extLst>
      <p:ext uri="{BB962C8B-B14F-4D97-AF65-F5344CB8AC3E}">
        <p14:creationId xmlns:p14="http://schemas.microsoft.com/office/powerpoint/2010/main" val="97384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040889-2B4A-492E-9C89-6C29998309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5742" y="292036"/>
            <a:ext cx="1428749" cy="528638"/>
          </a:xfrm>
          <a:prstGeom prst="rect">
            <a:avLst/>
          </a:prstGeom>
        </p:spPr>
      </p:pic>
      <p:sp>
        <p:nvSpPr>
          <p:cNvPr id="19" name="Rectangle 18">
            <a:extLst>
              <a:ext uri="{FF2B5EF4-FFF2-40B4-BE49-F238E27FC236}">
                <a16:creationId xmlns:a16="http://schemas.microsoft.com/office/drawing/2014/main" id="{DD35B1CD-D779-44BE-AE02-78FF4714D4F9}"/>
              </a:ext>
            </a:extLst>
          </p:cNvPr>
          <p:cNvSpPr/>
          <p:nvPr userDrawn="1"/>
        </p:nvSpPr>
        <p:spPr>
          <a:xfrm>
            <a:off x="3581402" y="1355379"/>
            <a:ext cx="8006697" cy="3057526"/>
          </a:xfrm>
          <a:prstGeom prst="rect">
            <a:avLst/>
          </a:prstGeom>
          <a:solidFill>
            <a:srgbClr val="D0CEC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72B72AD-F197-4A5B-9FF3-3ED65952EBB4}"/>
              </a:ext>
            </a:extLst>
          </p:cNvPr>
          <p:cNvSpPr/>
          <p:nvPr userDrawn="1"/>
        </p:nvSpPr>
        <p:spPr>
          <a:xfrm>
            <a:off x="603902" y="1355377"/>
            <a:ext cx="2810636" cy="3057527"/>
          </a:xfrm>
          <a:prstGeom prst="rect">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6287BF2-EE66-4708-8256-70AC514CC971}"/>
              </a:ext>
            </a:extLst>
          </p:cNvPr>
          <p:cNvSpPr txBox="1"/>
          <p:nvPr userDrawn="1"/>
        </p:nvSpPr>
        <p:spPr>
          <a:xfrm>
            <a:off x="663722" y="6204545"/>
            <a:ext cx="2977498" cy="325154"/>
          </a:xfrm>
          <a:prstGeom prst="rect">
            <a:avLst/>
          </a:prstGeom>
          <a:noFill/>
        </p:spPr>
        <p:txBody>
          <a:bodyPr wrap="square" rtlCol="0" anchor="ctr">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lang="en-US" sz="1513" b="1" i="1" kern="1200">
                <a:solidFill>
                  <a:srgbClr val="8064A2"/>
                </a:solidFill>
                <a:effectLst/>
                <a:latin typeface="Browallia New" panose="020B0604020202020204" pitchFamily="34" charset="-34"/>
                <a:ea typeface="+mn-ea"/>
                <a:cs typeface="Browallia New" panose="020B0604020202020204" pitchFamily="34" charset="-34"/>
              </a:rPr>
              <a:t>#BeABetterBank #ProudToBeSCB</a:t>
            </a:r>
          </a:p>
        </p:txBody>
      </p:sp>
      <p:sp>
        <p:nvSpPr>
          <p:cNvPr id="3" name="Title 2">
            <a:extLst>
              <a:ext uri="{FF2B5EF4-FFF2-40B4-BE49-F238E27FC236}">
                <a16:creationId xmlns:a16="http://schemas.microsoft.com/office/drawing/2014/main" id="{C4F405FA-F3FB-472C-A4B8-EEB52239B77E}"/>
              </a:ext>
            </a:extLst>
          </p:cNvPr>
          <p:cNvSpPr>
            <a:spLocks noGrp="1"/>
          </p:cNvSpPr>
          <p:nvPr>
            <p:ph type="title"/>
          </p:nvPr>
        </p:nvSpPr>
        <p:spPr>
          <a:xfrm>
            <a:off x="3759200" y="1574801"/>
            <a:ext cx="7696200" cy="2641599"/>
          </a:xfrm>
        </p:spPr>
        <p:txBody>
          <a:bodyPr/>
          <a:lstStyle>
            <a:lvl1pPr>
              <a:defRPr b="0">
                <a:effectLst>
                  <a:outerShdw blurRad="38100" dist="38100" dir="2700000" algn="tl">
                    <a:srgbClr val="000000">
                      <a:alpha val="43137"/>
                    </a:srgbClr>
                  </a:outerShdw>
                </a:effectLst>
              </a:defRPr>
            </a:lvl1pPr>
          </a:lstStyle>
          <a:p>
            <a:r>
              <a:rPr lang="en-US"/>
              <a:t>Click to edit Master title style</a:t>
            </a:r>
            <a:endParaRPr lang="th-TH"/>
          </a:p>
        </p:txBody>
      </p:sp>
    </p:spTree>
    <p:extLst>
      <p:ext uri="{BB962C8B-B14F-4D97-AF65-F5344CB8AC3E}">
        <p14:creationId xmlns:p14="http://schemas.microsoft.com/office/powerpoint/2010/main" val="3994548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97F3A73-6399-413B-8AE7-AC3E55FD31C9}"/>
              </a:ext>
            </a:extLst>
          </p:cNvPr>
          <p:cNvSpPr/>
          <p:nvPr userDrawn="1"/>
        </p:nvSpPr>
        <p:spPr>
          <a:xfrm>
            <a:off x="0" y="6381329"/>
            <a:ext cx="12192000" cy="476672"/>
          </a:xfrm>
          <a:prstGeom prst="rect">
            <a:avLst/>
          </a:prstGeom>
          <a:solidFill>
            <a:srgbClr val="4B2885"/>
          </a:solidFill>
          <a:ln>
            <a:noFill/>
          </a:ln>
        </p:spPr>
        <p:style>
          <a:lnRef idx="2">
            <a:schemeClr val="accent1">
              <a:shade val="50000"/>
            </a:schemeClr>
          </a:lnRef>
          <a:fillRef idx="1">
            <a:schemeClr val="accent1"/>
          </a:fillRef>
          <a:effectRef idx="0">
            <a:schemeClr val="accent1"/>
          </a:effectRef>
          <a:fontRef idx="minor">
            <a:schemeClr val="lt1"/>
          </a:fontRef>
        </p:style>
        <p:txBody>
          <a:bodyPr lIns="91382" tIns="45693" rIns="91382" bIns="45693" spcCol="0" rtlCol="0" anchor="ctr"/>
          <a:lstStyle/>
          <a:p>
            <a:pPr algn="ctr"/>
            <a:endParaRPr lang="th-TH" sz="2800" baseline="0">
              <a:solidFill>
                <a:schemeClr val="bg1">
                  <a:lumMod val="95000"/>
                </a:schemeClr>
              </a:solidFill>
              <a:latin typeface="Browallia New" panose="020B0604020202020204" pitchFamily="34" charset="-34"/>
              <a:cs typeface="Browallia New" panose="020B0604020202020204" pitchFamily="34" charset="-34"/>
            </a:endParaRPr>
          </a:p>
        </p:txBody>
      </p:sp>
      <p:pic>
        <p:nvPicPr>
          <p:cNvPr id="9" name="Picture 8" descr="A picture containing clipart&#10;&#10;Description generated with very high confidence">
            <a:extLst>
              <a:ext uri="{FF2B5EF4-FFF2-40B4-BE49-F238E27FC236}">
                <a16:creationId xmlns:a16="http://schemas.microsoft.com/office/drawing/2014/main" id="{B13CC65E-C112-40BA-AAEE-3DE1E1034EC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1427" y="6380625"/>
            <a:ext cx="918029" cy="477375"/>
          </a:xfrm>
          <a:prstGeom prst="rect">
            <a:avLst/>
          </a:prstGeom>
        </p:spPr>
      </p:pic>
      <p:sp>
        <p:nvSpPr>
          <p:cNvPr id="4" name="Content Placeholder 3">
            <a:extLst>
              <a:ext uri="{FF2B5EF4-FFF2-40B4-BE49-F238E27FC236}">
                <a16:creationId xmlns:a16="http://schemas.microsoft.com/office/drawing/2014/main" id="{189FC3A7-A173-44A0-8C28-A8F649001736}"/>
              </a:ext>
            </a:extLst>
          </p:cNvPr>
          <p:cNvSpPr>
            <a:spLocks noGrp="1"/>
          </p:cNvSpPr>
          <p:nvPr>
            <p:ph sz="quarter" idx="13"/>
          </p:nvPr>
        </p:nvSpPr>
        <p:spPr>
          <a:xfrm>
            <a:off x="476591" y="1332672"/>
            <a:ext cx="11185282" cy="4987628"/>
          </a:xfrm>
        </p:spPr>
        <p:txBody>
          <a:bodyPr/>
          <a:lstStyle>
            <a:lvl1pPr>
              <a:defRPr baseline="0">
                <a:latin typeface="Browallia New" panose="020B0604020202020204" pitchFamily="34" charset="-34"/>
                <a:cs typeface="Browallia New" panose="020B0604020202020204" pitchFamily="34" charset="-34"/>
              </a:defRPr>
            </a:lvl1pPr>
            <a:lvl2pPr>
              <a:defRPr baseline="0">
                <a:latin typeface="Browallia New" panose="020B0604020202020204" pitchFamily="34" charset="-34"/>
                <a:cs typeface="Browallia New" panose="020B0604020202020204" pitchFamily="34" charset="-34"/>
              </a:defRPr>
            </a:lvl2pPr>
            <a:lvl3pPr>
              <a:defRPr baseline="0">
                <a:latin typeface="Browallia New" panose="020B0604020202020204" pitchFamily="34" charset="-34"/>
                <a:cs typeface="Browallia New" panose="020B0604020202020204" pitchFamily="34" charset="-34"/>
              </a:defRPr>
            </a:lvl3pPr>
            <a:lvl4pPr>
              <a:defRPr baseline="0">
                <a:latin typeface="Browallia New" panose="020B0604020202020204" pitchFamily="34" charset="-34"/>
                <a:cs typeface="Browallia New" panose="020B0604020202020204" pitchFamily="34" charset="-34"/>
              </a:defRPr>
            </a:lvl4pPr>
            <a:lvl5pPr>
              <a:defRPr baseline="0">
                <a:latin typeface="Browallia New" panose="020B0604020202020204" pitchFamily="34" charset="-34"/>
                <a:cs typeface="Browallia New" panose="020B0604020202020204" pitchFamily="34" charset="-3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19" name="Date Placeholder 18">
            <a:extLst>
              <a:ext uri="{FF2B5EF4-FFF2-40B4-BE49-F238E27FC236}">
                <a16:creationId xmlns:a16="http://schemas.microsoft.com/office/drawing/2014/main" id="{25431A3B-1AE9-4CDC-B00C-17AA7CF48ED2}"/>
              </a:ext>
            </a:extLst>
          </p:cNvPr>
          <p:cNvSpPr>
            <a:spLocks noGrp="1"/>
          </p:cNvSpPr>
          <p:nvPr>
            <p:ph type="dt" sz="half" idx="14"/>
          </p:nvPr>
        </p:nvSpPr>
        <p:spPr/>
        <p:txBody>
          <a:bodyPr/>
          <a:lstStyle>
            <a:lvl1pPr>
              <a:defRPr>
                <a:latin typeface="Browallia New" panose="020B0604020202020204" pitchFamily="34" charset="-34"/>
                <a:cs typeface="Browallia New" panose="020B0604020202020204" pitchFamily="34" charset="-34"/>
              </a:defRPr>
            </a:lvl1pPr>
          </a:lstStyle>
          <a:p>
            <a:endParaRPr lang="en-US"/>
          </a:p>
        </p:txBody>
      </p:sp>
      <p:sp>
        <p:nvSpPr>
          <p:cNvPr id="20" name="Footer Placeholder 19">
            <a:extLst>
              <a:ext uri="{FF2B5EF4-FFF2-40B4-BE49-F238E27FC236}">
                <a16:creationId xmlns:a16="http://schemas.microsoft.com/office/drawing/2014/main" id="{027C2CD9-688C-4662-90DF-E6CD06C0AE1C}"/>
              </a:ext>
            </a:extLst>
          </p:cNvPr>
          <p:cNvSpPr>
            <a:spLocks noGrp="1"/>
          </p:cNvSpPr>
          <p:nvPr>
            <p:ph type="ftr" sz="quarter" idx="15"/>
          </p:nvPr>
        </p:nvSpPr>
        <p:spPr/>
        <p:txBody>
          <a:bodyPr/>
          <a:lstStyle>
            <a:lvl1pPr>
              <a:defRPr>
                <a:latin typeface="Browallia New" panose="020B0604020202020204" pitchFamily="34" charset="-34"/>
                <a:cs typeface="Browallia New" panose="020B0604020202020204" pitchFamily="34" charset="-34"/>
              </a:defRPr>
            </a:lvl1pPr>
          </a:lstStyle>
          <a:p>
            <a:endParaRPr lang="en-US"/>
          </a:p>
        </p:txBody>
      </p:sp>
      <p:sp>
        <p:nvSpPr>
          <p:cNvPr id="21" name="Slide Number Placeholder 20">
            <a:extLst>
              <a:ext uri="{FF2B5EF4-FFF2-40B4-BE49-F238E27FC236}">
                <a16:creationId xmlns:a16="http://schemas.microsoft.com/office/drawing/2014/main" id="{DAF074CD-FC75-4B47-AAA1-85B03F1EDB20}"/>
              </a:ext>
            </a:extLst>
          </p:cNvPr>
          <p:cNvSpPr>
            <a:spLocks noGrp="1"/>
          </p:cNvSpPr>
          <p:nvPr>
            <p:ph type="sldNum" sz="quarter" idx="16"/>
          </p:nvPr>
        </p:nvSpPr>
        <p:spPr/>
        <p:txBody>
          <a:bodyPr/>
          <a:lstStyle>
            <a:lvl1pPr>
              <a:defRPr>
                <a:latin typeface="Browallia New" panose="020B0604020202020204" pitchFamily="34" charset="-34"/>
                <a:cs typeface="Browallia New" panose="020B0604020202020204" pitchFamily="34" charset="-34"/>
              </a:defRPr>
            </a:lvl1pPr>
          </a:lstStyle>
          <a:p>
            <a:fld id="{75F80FC5-1425-4F52-9AA7-DC1373E63287}" type="slidenum">
              <a:rPr lang="en-US" smtClean="0"/>
              <a:pPr/>
              <a:t>‹#›</a:t>
            </a:fld>
            <a:endParaRPr lang="en-US"/>
          </a:p>
        </p:txBody>
      </p:sp>
      <p:sp>
        <p:nvSpPr>
          <p:cNvPr id="22" name="Footer Placeholder 8">
            <a:extLst>
              <a:ext uri="{FF2B5EF4-FFF2-40B4-BE49-F238E27FC236}">
                <a16:creationId xmlns:a16="http://schemas.microsoft.com/office/drawing/2014/main" id="{DE1CE0D5-79B0-4BB1-BD84-7357743EAEFD}"/>
              </a:ext>
            </a:extLst>
          </p:cNvPr>
          <p:cNvSpPr txBox="1">
            <a:spLocks/>
          </p:cNvSpPr>
          <p:nvPr userDrawn="1"/>
        </p:nvSpPr>
        <p:spPr>
          <a:xfrm>
            <a:off x="186252" y="6439310"/>
            <a:ext cx="2232060" cy="365125"/>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757">
                <a:solidFill>
                  <a:srgbClr val="898989"/>
                </a:solidFill>
                <a:latin typeface="Browallia New" panose="020B0604020202020204" pitchFamily="34" charset="-34"/>
                <a:cs typeface="Browallia New" panose="020B0604020202020204" pitchFamily="34" charset="-34"/>
              </a:rPr>
              <a:t>SCB Internal Use Material Prepared for Use by SCB only</a:t>
            </a:r>
          </a:p>
        </p:txBody>
      </p:sp>
      <p:sp>
        <p:nvSpPr>
          <p:cNvPr id="23" name="Title 22">
            <a:extLst>
              <a:ext uri="{FF2B5EF4-FFF2-40B4-BE49-F238E27FC236}">
                <a16:creationId xmlns:a16="http://schemas.microsoft.com/office/drawing/2014/main" id="{85D532A1-ADE1-4444-A01D-9B15A6E386A3}"/>
              </a:ext>
            </a:extLst>
          </p:cNvPr>
          <p:cNvSpPr>
            <a:spLocks noGrp="1"/>
          </p:cNvSpPr>
          <p:nvPr>
            <p:ph type="title"/>
          </p:nvPr>
        </p:nvSpPr>
        <p:spPr/>
        <p:txBody>
          <a:bodyPr/>
          <a:lstStyle>
            <a:lvl1pPr>
              <a:defRPr>
                <a:latin typeface="Browallia New" panose="020B0604020202020204" pitchFamily="34" charset="-34"/>
                <a:cs typeface="Browallia New" panose="020B0604020202020204" pitchFamily="34" charset="-34"/>
              </a:defRPr>
            </a:lvl1pPr>
          </a:lstStyle>
          <a:p>
            <a:r>
              <a:rPr lang="en-US"/>
              <a:t>Click to edit Master title style</a:t>
            </a:r>
          </a:p>
        </p:txBody>
      </p:sp>
    </p:spTree>
    <p:extLst>
      <p:ext uri="{BB962C8B-B14F-4D97-AF65-F5344CB8AC3E}">
        <p14:creationId xmlns:p14="http://schemas.microsoft.com/office/powerpoint/2010/main" val="702240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30BB24-4A92-42D7-A830-F3EB593F5FC0}"/>
              </a:ext>
            </a:extLst>
          </p:cNvPr>
          <p:cNvSpPr/>
          <p:nvPr userDrawn="1"/>
        </p:nvSpPr>
        <p:spPr>
          <a:xfrm>
            <a:off x="0" y="6381329"/>
            <a:ext cx="12192000" cy="476672"/>
          </a:xfrm>
          <a:prstGeom prst="rect">
            <a:avLst/>
          </a:prstGeom>
          <a:solidFill>
            <a:srgbClr val="4B2885"/>
          </a:solidFill>
          <a:ln>
            <a:noFill/>
          </a:ln>
        </p:spPr>
        <p:style>
          <a:lnRef idx="2">
            <a:schemeClr val="accent1">
              <a:shade val="50000"/>
            </a:schemeClr>
          </a:lnRef>
          <a:fillRef idx="1">
            <a:schemeClr val="accent1"/>
          </a:fillRef>
          <a:effectRef idx="0">
            <a:schemeClr val="accent1"/>
          </a:effectRef>
          <a:fontRef idx="minor">
            <a:schemeClr val="lt1"/>
          </a:fontRef>
        </p:style>
        <p:txBody>
          <a:bodyPr lIns="91382" tIns="45693" rIns="91382" bIns="45693" spcCol="0" rtlCol="0" anchor="ctr"/>
          <a:lstStyle/>
          <a:p>
            <a:pPr algn="ctr"/>
            <a:endParaRPr lang="th-TH" sz="2800" baseline="0">
              <a:solidFill>
                <a:schemeClr val="bg1">
                  <a:lumMod val="95000"/>
                </a:schemeClr>
              </a:solidFill>
              <a:latin typeface="Browallia New" panose="020B0604020202020204" pitchFamily="34" charset="-34"/>
              <a:cs typeface="Browallia New" panose="020B0604020202020204" pitchFamily="34" charset="-34"/>
            </a:endParaRPr>
          </a:p>
        </p:txBody>
      </p:sp>
      <p:sp>
        <p:nvSpPr>
          <p:cNvPr id="2" name="Title 1">
            <a:extLst>
              <a:ext uri="{FF2B5EF4-FFF2-40B4-BE49-F238E27FC236}">
                <a16:creationId xmlns:a16="http://schemas.microsoft.com/office/drawing/2014/main" id="{05340640-ACBE-4E2A-891D-FFED78F31AEA}"/>
              </a:ext>
            </a:extLst>
          </p:cNvPr>
          <p:cNvSpPr>
            <a:spLocks noGrp="1"/>
          </p:cNvSpPr>
          <p:nvPr>
            <p:ph type="title"/>
          </p:nvPr>
        </p:nvSpPr>
        <p:spPr/>
        <p:txBody>
          <a:bodyPr/>
          <a:lstStyle>
            <a:lvl1pPr>
              <a:defRPr sz="3785" b="0" baseline="0">
                <a:effectLst>
                  <a:outerShdw blurRad="38100" dist="38100" dir="2700000" algn="tl">
                    <a:srgbClr val="000000">
                      <a:alpha val="43137"/>
                    </a:srgbClr>
                  </a:outerShdw>
                </a:effectLst>
                <a:latin typeface="Browallia New" panose="020B0604020202020204" pitchFamily="34" charset="-34"/>
                <a:cs typeface="Browallia New" panose="020B0604020202020204" pitchFamily="34" charset="-34"/>
              </a:defRPr>
            </a:lvl1pPr>
          </a:lstStyle>
          <a:p>
            <a:r>
              <a:rPr lang="en-US"/>
              <a:t>Click to edit Master title style</a:t>
            </a:r>
          </a:p>
        </p:txBody>
      </p:sp>
      <p:pic>
        <p:nvPicPr>
          <p:cNvPr id="7" name="Picture 6" descr="A picture containing clipart&#10;&#10;Description generated with very high confidence">
            <a:extLst>
              <a:ext uri="{FF2B5EF4-FFF2-40B4-BE49-F238E27FC236}">
                <a16:creationId xmlns:a16="http://schemas.microsoft.com/office/drawing/2014/main" id="{6A5D7E97-C602-45DE-A4A9-494F3326E0D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1427" y="6380625"/>
            <a:ext cx="918029" cy="477375"/>
          </a:xfrm>
          <a:prstGeom prst="rect">
            <a:avLst/>
          </a:prstGeom>
        </p:spPr>
      </p:pic>
      <p:sp>
        <p:nvSpPr>
          <p:cNvPr id="11" name="Date Placeholder 10">
            <a:extLst>
              <a:ext uri="{FF2B5EF4-FFF2-40B4-BE49-F238E27FC236}">
                <a16:creationId xmlns:a16="http://schemas.microsoft.com/office/drawing/2014/main" id="{37253448-23A8-4E65-B3EB-35D3812F5080}"/>
              </a:ext>
            </a:extLst>
          </p:cNvPr>
          <p:cNvSpPr>
            <a:spLocks noGrp="1"/>
          </p:cNvSpPr>
          <p:nvPr>
            <p:ph type="dt" sz="half" idx="10"/>
          </p:nvPr>
        </p:nvSpPr>
        <p:spPr/>
        <p:txBody>
          <a:bodyPr/>
          <a:lstStyle>
            <a:lvl1pPr>
              <a:defRPr>
                <a:latin typeface="Browallia New" panose="020B0604020202020204" pitchFamily="34" charset="-34"/>
                <a:cs typeface="Browallia New" panose="020B0604020202020204" pitchFamily="34" charset="-34"/>
              </a:defRPr>
            </a:lvl1pPr>
          </a:lstStyle>
          <a:p>
            <a:endParaRPr lang="en-US"/>
          </a:p>
        </p:txBody>
      </p:sp>
      <p:sp>
        <p:nvSpPr>
          <p:cNvPr id="12" name="Footer Placeholder 11">
            <a:extLst>
              <a:ext uri="{FF2B5EF4-FFF2-40B4-BE49-F238E27FC236}">
                <a16:creationId xmlns:a16="http://schemas.microsoft.com/office/drawing/2014/main" id="{A2130376-68B8-401C-BA51-2AAE58D70C99}"/>
              </a:ext>
            </a:extLst>
          </p:cNvPr>
          <p:cNvSpPr>
            <a:spLocks noGrp="1"/>
          </p:cNvSpPr>
          <p:nvPr>
            <p:ph type="ftr" sz="quarter" idx="11"/>
          </p:nvPr>
        </p:nvSpPr>
        <p:spPr/>
        <p:txBody>
          <a:bodyPr/>
          <a:lstStyle>
            <a:lvl1pPr>
              <a:defRPr>
                <a:latin typeface="Browallia New" panose="020B0604020202020204" pitchFamily="34" charset="-34"/>
                <a:cs typeface="Browallia New" panose="020B0604020202020204" pitchFamily="34" charset="-34"/>
              </a:defRPr>
            </a:lvl1pPr>
          </a:lstStyle>
          <a:p>
            <a:endParaRPr lang="en-US"/>
          </a:p>
        </p:txBody>
      </p:sp>
      <p:sp>
        <p:nvSpPr>
          <p:cNvPr id="13" name="Slide Number Placeholder 12">
            <a:extLst>
              <a:ext uri="{FF2B5EF4-FFF2-40B4-BE49-F238E27FC236}">
                <a16:creationId xmlns:a16="http://schemas.microsoft.com/office/drawing/2014/main" id="{780C7E0B-269A-401C-8CCA-EE4FEC5494B4}"/>
              </a:ext>
            </a:extLst>
          </p:cNvPr>
          <p:cNvSpPr>
            <a:spLocks noGrp="1"/>
          </p:cNvSpPr>
          <p:nvPr>
            <p:ph type="sldNum" sz="quarter" idx="12"/>
          </p:nvPr>
        </p:nvSpPr>
        <p:spPr/>
        <p:txBody>
          <a:bodyPr/>
          <a:lstStyle>
            <a:lvl1pPr>
              <a:defRPr>
                <a:latin typeface="Browallia New" panose="020B0604020202020204" pitchFamily="34" charset="-34"/>
                <a:cs typeface="Browallia New" panose="020B0604020202020204" pitchFamily="34" charset="-34"/>
              </a:defRPr>
            </a:lvl1pPr>
          </a:lstStyle>
          <a:p>
            <a:fld id="{75F80FC5-1425-4F52-9AA7-DC1373E63287}" type="slidenum">
              <a:rPr lang="en-US" smtClean="0"/>
              <a:pPr/>
              <a:t>‹#›</a:t>
            </a:fld>
            <a:endParaRPr lang="en-US"/>
          </a:p>
        </p:txBody>
      </p:sp>
      <p:sp>
        <p:nvSpPr>
          <p:cNvPr id="14" name="Footer Placeholder 8">
            <a:extLst>
              <a:ext uri="{FF2B5EF4-FFF2-40B4-BE49-F238E27FC236}">
                <a16:creationId xmlns:a16="http://schemas.microsoft.com/office/drawing/2014/main" id="{F5AE2843-4A4E-4733-B11B-7E881BA5415B}"/>
              </a:ext>
            </a:extLst>
          </p:cNvPr>
          <p:cNvSpPr txBox="1">
            <a:spLocks/>
          </p:cNvSpPr>
          <p:nvPr userDrawn="1"/>
        </p:nvSpPr>
        <p:spPr>
          <a:xfrm>
            <a:off x="186252" y="6439310"/>
            <a:ext cx="2232060" cy="365125"/>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757">
                <a:solidFill>
                  <a:srgbClr val="898989"/>
                </a:solidFill>
                <a:latin typeface="Browallia New" panose="020B0604020202020204" pitchFamily="34" charset="-34"/>
                <a:cs typeface="Browallia New" panose="020B0604020202020204" pitchFamily="34" charset="-34"/>
              </a:rPr>
              <a:t>SCB Internal Use Material Prepared for Use by SCB only</a:t>
            </a:r>
          </a:p>
        </p:txBody>
      </p:sp>
    </p:spTree>
    <p:extLst>
      <p:ext uri="{BB962C8B-B14F-4D97-AF65-F5344CB8AC3E}">
        <p14:creationId xmlns:p14="http://schemas.microsoft.com/office/powerpoint/2010/main" val="35402994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374A982-4943-4834-BE24-487893A0F94D}"/>
              </a:ext>
            </a:extLst>
          </p:cNvPr>
          <p:cNvSpPr/>
          <p:nvPr userDrawn="1"/>
        </p:nvSpPr>
        <p:spPr>
          <a:xfrm>
            <a:off x="0" y="6381329"/>
            <a:ext cx="12192000" cy="476672"/>
          </a:xfrm>
          <a:prstGeom prst="rect">
            <a:avLst/>
          </a:prstGeom>
          <a:solidFill>
            <a:srgbClr val="4B2885"/>
          </a:solidFill>
          <a:ln>
            <a:noFill/>
          </a:ln>
        </p:spPr>
        <p:style>
          <a:lnRef idx="2">
            <a:schemeClr val="accent1">
              <a:shade val="50000"/>
            </a:schemeClr>
          </a:lnRef>
          <a:fillRef idx="1">
            <a:schemeClr val="accent1"/>
          </a:fillRef>
          <a:effectRef idx="0">
            <a:schemeClr val="accent1"/>
          </a:effectRef>
          <a:fontRef idx="minor">
            <a:schemeClr val="lt1"/>
          </a:fontRef>
        </p:style>
        <p:txBody>
          <a:bodyPr lIns="91382" tIns="45693" rIns="91382" bIns="45693" spcCol="0" rtlCol="0" anchor="ctr"/>
          <a:lstStyle/>
          <a:p>
            <a:pPr algn="ctr"/>
            <a:endParaRPr lang="th-TH" sz="2800" baseline="0">
              <a:solidFill>
                <a:prstClr val="white"/>
              </a:solidFill>
              <a:latin typeface="Calibri" panose="020F0502020204030204" pitchFamily="34" charset="0"/>
            </a:endParaRPr>
          </a:p>
        </p:txBody>
      </p:sp>
      <p:pic>
        <p:nvPicPr>
          <p:cNvPr id="6" name="Picture 5" descr="A picture containing clipart&#10;&#10;Description generated with very high confidence">
            <a:extLst>
              <a:ext uri="{FF2B5EF4-FFF2-40B4-BE49-F238E27FC236}">
                <a16:creationId xmlns:a16="http://schemas.microsoft.com/office/drawing/2014/main" id="{1D93246E-FE34-4807-858D-C59A171DC00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1427" y="6380625"/>
            <a:ext cx="918029" cy="477375"/>
          </a:xfrm>
          <a:prstGeom prst="rect">
            <a:avLst/>
          </a:prstGeom>
        </p:spPr>
      </p:pic>
      <p:sp>
        <p:nvSpPr>
          <p:cNvPr id="10" name="Date Placeholder 9">
            <a:extLst>
              <a:ext uri="{FF2B5EF4-FFF2-40B4-BE49-F238E27FC236}">
                <a16:creationId xmlns:a16="http://schemas.microsoft.com/office/drawing/2014/main" id="{9D724C19-181C-48DA-AA7B-21870AF8B6F4}"/>
              </a:ext>
            </a:extLst>
          </p:cNvPr>
          <p:cNvSpPr>
            <a:spLocks noGrp="1"/>
          </p:cNvSpPr>
          <p:nvPr>
            <p:ph type="dt" sz="half" idx="10"/>
          </p:nvPr>
        </p:nvSpPr>
        <p:spPr/>
        <p:txBody>
          <a:bodyPr/>
          <a:lstStyle/>
          <a:p>
            <a:endParaRPr lang="en-US"/>
          </a:p>
        </p:txBody>
      </p:sp>
      <p:sp>
        <p:nvSpPr>
          <p:cNvPr id="11" name="Footer Placeholder 10">
            <a:extLst>
              <a:ext uri="{FF2B5EF4-FFF2-40B4-BE49-F238E27FC236}">
                <a16:creationId xmlns:a16="http://schemas.microsoft.com/office/drawing/2014/main" id="{9083F923-E44D-4FAA-B0E5-4E02FC0BFA20}"/>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E3605CDA-A0BC-48A3-9AD9-9793168AEE18}"/>
              </a:ext>
            </a:extLst>
          </p:cNvPr>
          <p:cNvSpPr>
            <a:spLocks noGrp="1"/>
          </p:cNvSpPr>
          <p:nvPr>
            <p:ph type="sldNum" sz="quarter" idx="12"/>
          </p:nvPr>
        </p:nvSpPr>
        <p:spPr/>
        <p:txBody>
          <a:bodyPr/>
          <a:lstStyle/>
          <a:p>
            <a:fld id="{75F80FC5-1425-4F52-9AA7-DC1373E63287}" type="slidenum">
              <a:rPr lang="en-US" smtClean="0"/>
              <a:pPr/>
              <a:t>‹#›</a:t>
            </a:fld>
            <a:endParaRPr lang="en-US"/>
          </a:p>
        </p:txBody>
      </p:sp>
      <p:sp>
        <p:nvSpPr>
          <p:cNvPr id="13" name="Footer Placeholder 8">
            <a:extLst>
              <a:ext uri="{FF2B5EF4-FFF2-40B4-BE49-F238E27FC236}">
                <a16:creationId xmlns:a16="http://schemas.microsoft.com/office/drawing/2014/main" id="{127DC0AE-7694-4066-B6BC-D0950FC65350}"/>
              </a:ext>
            </a:extLst>
          </p:cNvPr>
          <p:cNvSpPr txBox="1">
            <a:spLocks/>
          </p:cNvSpPr>
          <p:nvPr userDrawn="1"/>
        </p:nvSpPr>
        <p:spPr>
          <a:xfrm>
            <a:off x="186252" y="6439310"/>
            <a:ext cx="2232060" cy="365125"/>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757">
                <a:solidFill>
                  <a:srgbClr val="898989"/>
                </a:solidFill>
                <a:latin typeface="+mn-lt"/>
              </a:rPr>
              <a:t>SCB Internal Use Material Prepared for Use by SCB only</a:t>
            </a:r>
          </a:p>
        </p:txBody>
      </p:sp>
    </p:spTree>
    <p:extLst>
      <p:ext uri="{BB962C8B-B14F-4D97-AF65-F5344CB8AC3E}">
        <p14:creationId xmlns:p14="http://schemas.microsoft.com/office/powerpoint/2010/main" val="4202663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785" b="0" baseline="0"/>
            </a:lvl1pPr>
          </a:lstStyle>
          <a:p>
            <a:r>
              <a:rPr lang="en-US"/>
              <a:t>Click to edit Master title style</a:t>
            </a:r>
            <a:endParaRPr lang="th-TH"/>
          </a:p>
        </p:txBody>
      </p:sp>
      <p:sp>
        <p:nvSpPr>
          <p:cNvPr id="3" name="Content Placeholder 2"/>
          <p:cNvSpPr>
            <a:spLocks noGrp="1"/>
          </p:cNvSpPr>
          <p:nvPr>
            <p:ph idx="1"/>
          </p:nvPr>
        </p:nvSpPr>
        <p:spPr/>
        <p:txBody>
          <a:bodyPr/>
          <a:lstStyle>
            <a:lvl1pPr>
              <a:defRPr baseline="0"/>
            </a:lvl1pPr>
            <a:lvl2pPr>
              <a:defRPr baseline="0"/>
            </a:lvl2pPr>
            <a:lvl3pPr>
              <a:defRPr baseline="0"/>
            </a:lvl3pPr>
            <a:lvl4pPr>
              <a:defRPr baseline="0"/>
            </a:lvl4pPr>
            <a:lvl5pPr>
              <a:defRPr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10" name="Date Placeholder 9">
            <a:extLst>
              <a:ext uri="{FF2B5EF4-FFF2-40B4-BE49-F238E27FC236}">
                <a16:creationId xmlns:a16="http://schemas.microsoft.com/office/drawing/2014/main" id="{DD7A425B-9263-4B6B-9699-57C891CF8DC5}"/>
              </a:ext>
            </a:extLst>
          </p:cNvPr>
          <p:cNvSpPr>
            <a:spLocks noGrp="1"/>
          </p:cNvSpPr>
          <p:nvPr>
            <p:ph type="dt" sz="half" idx="10"/>
          </p:nvPr>
        </p:nvSpPr>
        <p:spPr/>
        <p:txBody>
          <a:bodyPr/>
          <a:lstStyle/>
          <a:p>
            <a:endParaRPr lang="en-US"/>
          </a:p>
        </p:txBody>
      </p:sp>
      <p:sp>
        <p:nvSpPr>
          <p:cNvPr id="11" name="Footer Placeholder 10">
            <a:extLst>
              <a:ext uri="{FF2B5EF4-FFF2-40B4-BE49-F238E27FC236}">
                <a16:creationId xmlns:a16="http://schemas.microsoft.com/office/drawing/2014/main" id="{20C6A70B-B1A5-4E89-A1D9-E2FCF4ED7BB1}"/>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860030A4-DD3C-4E7D-B1FB-3BAD3E75BBC1}"/>
              </a:ext>
            </a:extLst>
          </p:cNvPr>
          <p:cNvSpPr>
            <a:spLocks noGrp="1"/>
          </p:cNvSpPr>
          <p:nvPr>
            <p:ph type="sldNum" sz="quarter" idx="12"/>
          </p:nvPr>
        </p:nvSpPr>
        <p:spPr/>
        <p:txBody>
          <a:bodyPr/>
          <a:lstStyle/>
          <a:p>
            <a:fld id="{75F80FC5-1425-4F52-9AA7-DC1373E63287}" type="slidenum">
              <a:rPr lang="en-US" smtClean="0"/>
              <a:pPr/>
              <a:t>‹#›</a:t>
            </a:fld>
            <a:endParaRPr lang="en-US"/>
          </a:p>
        </p:txBody>
      </p:sp>
    </p:spTree>
    <p:extLst>
      <p:ext uri="{BB962C8B-B14F-4D97-AF65-F5344CB8AC3E}">
        <p14:creationId xmlns:p14="http://schemas.microsoft.com/office/powerpoint/2010/main" val="244629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DAB65-8E68-9A4C-90FE-F74EDD182C69}"/>
              </a:ext>
            </a:extLst>
          </p:cNvPr>
          <p:cNvSpPr>
            <a:spLocks noGrp="1"/>
          </p:cNvSpPr>
          <p:nvPr>
            <p:ph type="title"/>
          </p:nvPr>
        </p:nvSpPr>
        <p:spPr/>
        <p:txBody>
          <a:bodyPr/>
          <a:lstStyle/>
          <a:p>
            <a:r>
              <a:rPr lang="en-US"/>
              <a:t>Click to edit Master title style</a:t>
            </a:r>
            <a:endParaRPr lang="en-TH"/>
          </a:p>
        </p:txBody>
      </p:sp>
      <p:sp>
        <p:nvSpPr>
          <p:cNvPr id="3" name="Content Placeholder 2">
            <a:extLst>
              <a:ext uri="{FF2B5EF4-FFF2-40B4-BE49-F238E27FC236}">
                <a16:creationId xmlns:a16="http://schemas.microsoft.com/office/drawing/2014/main" id="{940BE19F-ECD5-1910-9894-5DBB6529BB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7588CB8D-DA44-3FFC-3D99-62C5D9A12A97}"/>
              </a:ext>
            </a:extLst>
          </p:cNvPr>
          <p:cNvSpPr>
            <a:spLocks noGrp="1"/>
          </p:cNvSpPr>
          <p:nvPr>
            <p:ph type="dt" sz="half" idx="10"/>
          </p:nvPr>
        </p:nvSpPr>
        <p:spPr/>
        <p:txBody>
          <a:bodyPr/>
          <a:lstStyle/>
          <a:p>
            <a:fld id="{31E336E2-38F0-764B-994C-85EFACFB887D}" type="datetimeFigureOut">
              <a:rPr lang="en-TH" smtClean="0"/>
              <a:t>4/8/2023 R</a:t>
            </a:fld>
            <a:endParaRPr lang="en-TH"/>
          </a:p>
        </p:txBody>
      </p:sp>
      <p:sp>
        <p:nvSpPr>
          <p:cNvPr id="5" name="Footer Placeholder 4">
            <a:extLst>
              <a:ext uri="{FF2B5EF4-FFF2-40B4-BE49-F238E27FC236}">
                <a16:creationId xmlns:a16="http://schemas.microsoft.com/office/drawing/2014/main" id="{D01F67EE-DC76-AE43-AC25-3011B7BCF1A6}"/>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891E5DC8-52E5-708F-EE9B-E4280DEBFDBC}"/>
              </a:ext>
            </a:extLst>
          </p:cNvPr>
          <p:cNvSpPr>
            <a:spLocks noGrp="1"/>
          </p:cNvSpPr>
          <p:nvPr>
            <p:ph type="sldNum" sz="quarter" idx="12"/>
          </p:nvPr>
        </p:nvSpPr>
        <p:spPr/>
        <p:txBody>
          <a:bodyPr/>
          <a:lstStyle/>
          <a:p>
            <a:fld id="{AF77F604-91DE-7C4F-A69A-9309A8231F91}" type="slidenum">
              <a:rPr lang="en-TH" smtClean="0"/>
              <a:t>‹#›</a:t>
            </a:fld>
            <a:endParaRPr lang="en-TH"/>
          </a:p>
        </p:txBody>
      </p:sp>
    </p:spTree>
    <p:extLst>
      <p:ext uri="{BB962C8B-B14F-4D97-AF65-F5344CB8AC3E}">
        <p14:creationId xmlns:p14="http://schemas.microsoft.com/office/powerpoint/2010/main" val="145674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910A11-923B-4E5A-B652-B8A243C81802}"/>
              </a:ext>
            </a:extLst>
          </p:cNvPr>
          <p:cNvSpPr>
            <a:spLocks noChangeArrowheads="1"/>
          </p:cNvSpPr>
          <p:nvPr userDrawn="1"/>
        </p:nvSpPr>
        <p:spPr bwMode="auto">
          <a:xfrm>
            <a:off x="0" y="0"/>
            <a:ext cx="12192000" cy="6858000"/>
          </a:xfrm>
          <a:prstGeom prst="rect">
            <a:avLst/>
          </a:prstGeom>
          <a:noFill/>
          <a:ln w="803275">
            <a:solidFill>
              <a:srgbClr val="FFC000"/>
            </a:solidFill>
            <a:miter lim="800000"/>
            <a:headEnd/>
            <a:tailEnd/>
          </a:ln>
        </p:spPr>
        <p:txBody>
          <a:bodyPr wrap="square" lIns="173056" tIns="24086" rIns="173056" bIns="24086" anchor="ctr">
            <a:noAutofit/>
          </a:bodyPr>
          <a:lstStyle/>
          <a:p>
            <a:pPr marL="216317" marR="231940" algn="ctr">
              <a:lnSpc>
                <a:spcPct val="107000"/>
              </a:lnSpc>
              <a:spcBef>
                <a:spcPts val="0"/>
              </a:spcBef>
              <a:spcAft>
                <a:spcPts val="1703"/>
              </a:spcAft>
            </a:pPr>
            <a:r>
              <a:rPr lang="en-US" sz="4542" b="1">
                <a:solidFill>
                  <a:srgbClr val="FFC000"/>
                </a:solidFill>
                <a:effectLst/>
                <a:latin typeface="Calibri" panose="020F0502020204030204" pitchFamily="34" charset="0"/>
                <a:ea typeface="Calibri" panose="020F0502020204030204" pitchFamily="34" charset="0"/>
                <a:cs typeface="Calibri" panose="020F0502020204030204" pitchFamily="34" charset="0"/>
              </a:rPr>
              <a:t>CONFIDENTIAL</a:t>
            </a:r>
            <a:endParaRPr lang="en-US" sz="1041">
              <a:effectLst/>
              <a:latin typeface="Calibri" panose="020F0502020204030204" pitchFamily="34" charset="0"/>
              <a:ea typeface="Calibri" panose="020F0502020204030204" pitchFamily="34" charset="0"/>
              <a:cs typeface="Cordia New" panose="020B0304020202020204" pitchFamily="34" charset="-34"/>
            </a:endParaRPr>
          </a:p>
          <a:p>
            <a:pPr marL="216317" marR="231940" algn="ctr" eaLnBrk="0" fontAlgn="base">
              <a:lnSpc>
                <a:spcPct val="107000"/>
              </a:lnSpc>
              <a:spcBef>
                <a:spcPts val="0"/>
              </a:spcBef>
              <a:spcAft>
                <a:spcPts val="1703"/>
              </a:spcAft>
            </a:pPr>
            <a:r>
              <a:rPr lang="en-US" sz="1514" kern="1200">
                <a:solidFill>
                  <a:srgbClr val="000000"/>
                </a:solidFill>
                <a:effectLst/>
                <a:latin typeface="Calibri" panose="020F0502020204030204" pitchFamily="34" charset="0"/>
                <a:ea typeface="Calibri" panose="020F0502020204030204" pitchFamily="34" charset="0"/>
                <a:cs typeface="Cordia New" panose="020B0304020202020204" pitchFamily="34" charset="-34"/>
              </a:rPr>
              <a:t>THIS IS A COVER SHEET FOR </a:t>
            </a:r>
            <a:br>
              <a:rPr lang="th-TH" sz="1514" kern="1200">
                <a:solidFill>
                  <a:srgbClr val="000000"/>
                </a:solidFill>
                <a:effectLst/>
                <a:latin typeface="Calibri" panose="020F0502020204030204" pitchFamily="34" charset="0"/>
                <a:ea typeface="Calibri" panose="020F0502020204030204" pitchFamily="34" charset="0"/>
                <a:cs typeface="Cordia New" panose="020B0304020202020204" pitchFamily="34" charset="-34"/>
              </a:rPr>
            </a:br>
            <a:r>
              <a:rPr lang="en-US" sz="1514" b="1" kern="1200">
                <a:solidFill>
                  <a:srgbClr val="000000"/>
                </a:solidFill>
                <a:effectLst/>
                <a:latin typeface="Calibri" panose="020F0502020204030204" pitchFamily="34" charset="0"/>
                <a:ea typeface="Calibri" panose="020F0502020204030204" pitchFamily="34" charset="0"/>
                <a:cs typeface="Cordia New" panose="020B0304020202020204" pitchFamily="34" charset="-34"/>
              </a:rPr>
              <a:t>CONFIDENTIAL INFORMATION *</a:t>
            </a:r>
            <a:endParaRPr lang="en-US" sz="1041">
              <a:effectLst/>
              <a:latin typeface="Calibri" panose="020F0502020204030204" pitchFamily="34" charset="0"/>
              <a:ea typeface="Calibri" panose="020F0502020204030204" pitchFamily="34" charset="0"/>
              <a:cs typeface="Cordia New" panose="020B0304020202020204" pitchFamily="34" charset="-34"/>
            </a:endParaRPr>
          </a:p>
          <a:p>
            <a:pPr marL="216317" marR="231940" algn="ctr" eaLnBrk="0" fontAlgn="base">
              <a:lnSpc>
                <a:spcPct val="107000"/>
              </a:lnSpc>
              <a:spcBef>
                <a:spcPts val="0"/>
              </a:spcBef>
              <a:spcAft>
                <a:spcPts val="1703"/>
              </a:spcAft>
            </a:pPr>
            <a:r>
              <a:rPr lang="en-US" sz="1514" i="1" kern="1200">
                <a:solidFill>
                  <a:srgbClr val="000000"/>
                </a:solidFill>
                <a:effectLst/>
                <a:latin typeface="Calibri" panose="020F0502020204030204" pitchFamily="34" charset="0"/>
                <a:ea typeface="Calibri" panose="020F0502020204030204" pitchFamily="34" charset="0"/>
                <a:cs typeface="Cordia New" panose="020B0304020202020204" pitchFamily="34" charset="-34"/>
              </a:rPr>
              <a:t>Unauthorized disclosure, alteration or destruction of that data could result in significant impact (long to short term impacts, some of which can be mitigated) to the Bank and its affiliates (e.g. Civil proceedings)</a:t>
            </a:r>
            <a:endParaRPr lang="en-US" sz="1041">
              <a:effectLst/>
              <a:latin typeface="Calibri" panose="020F0502020204030204" pitchFamily="34" charset="0"/>
              <a:ea typeface="Calibri" panose="020F0502020204030204" pitchFamily="34" charset="0"/>
              <a:cs typeface="Cordia New" panose="020B0304020202020204" pitchFamily="34" charset="-34"/>
            </a:endParaRPr>
          </a:p>
          <a:p>
            <a:pPr marL="216317" marR="231940" algn="ctr" fontAlgn="base">
              <a:lnSpc>
                <a:spcPct val="107000"/>
              </a:lnSpc>
              <a:spcBef>
                <a:spcPts val="0"/>
              </a:spcBef>
              <a:spcAft>
                <a:spcPts val="1703"/>
              </a:spcAft>
            </a:pPr>
            <a:r>
              <a:rPr lang="en-US" sz="1514" b="1" i="1" kern="1200">
                <a:solidFill>
                  <a:srgbClr val="000000"/>
                </a:solidFill>
                <a:effectLst/>
                <a:latin typeface="Calibri" panose="020F0502020204030204" pitchFamily="34" charset="0"/>
                <a:ea typeface="Calibri" panose="020F0502020204030204" pitchFamily="34" charset="0"/>
                <a:cs typeface="Cordia New" panose="020B0304020202020204" pitchFamily="34" charset="-34"/>
              </a:rPr>
              <a:t>Access: </a:t>
            </a:r>
            <a:r>
              <a:rPr lang="en-US" sz="1514" i="1" kern="1200">
                <a:solidFill>
                  <a:srgbClr val="000000"/>
                </a:solidFill>
                <a:effectLst/>
                <a:latin typeface="Calibri" panose="020F0502020204030204" pitchFamily="34" charset="0"/>
                <a:ea typeface="Calibri" panose="020F0502020204030204" pitchFamily="34" charset="0"/>
                <a:cs typeface="Cordia New" panose="020B0304020202020204" pitchFamily="34" charset="-34"/>
              </a:rPr>
              <a:t>Limited to a small group of employees within function or business unit who have authorization.</a:t>
            </a:r>
            <a:endParaRPr lang="en-US" sz="1041">
              <a:effectLst/>
              <a:latin typeface="Calibri" panose="020F0502020204030204" pitchFamily="34" charset="0"/>
              <a:ea typeface="Calibri" panose="020F0502020204030204" pitchFamily="34" charset="0"/>
              <a:cs typeface="Cordia New" panose="020B0304020202020204" pitchFamily="34" charset="-34"/>
            </a:endParaRPr>
          </a:p>
          <a:p>
            <a:pPr marL="216317" marR="231940" algn="ctr" fontAlgn="base">
              <a:lnSpc>
                <a:spcPct val="107000"/>
              </a:lnSpc>
              <a:spcBef>
                <a:spcPts val="0"/>
              </a:spcBef>
              <a:spcAft>
                <a:spcPts val="1703"/>
              </a:spcAft>
            </a:pPr>
            <a:r>
              <a:rPr lang="en-US" sz="1514" b="1" i="1" kern="1200">
                <a:solidFill>
                  <a:srgbClr val="000000"/>
                </a:solidFill>
                <a:effectLst/>
                <a:latin typeface="Calibri" panose="020F0502020204030204" pitchFamily="34" charset="0"/>
                <a:ea typeface="Calibri" panose="020F0502020204030204" pitchFamily="34" charset="0"/>
                <a:cs typeface="Cordia New" panose="020B0304020202020204" pitchFamily="34" charset="-34"/>
              </a:rPr>
              <a:t>How it should be shared:</a:t>
            </a:r>
            <a:r>
              <a:rPr lang="en-US" sz="1514" kern="1200">
                <a:solidFill>
                  <a:srgbClr val="000000"/>
                </a:solidFill>
                <a:effectLst/>
                <a:latin typeface="Calibri" panose="020F0502020204030204" pitchFamily="34" charset="0"/>
                <a:ea typeface="Calibri" panose="020F0502020204030204" pitchFamily="34" charset="0"/>
                <a:cs typeface="Cordia New" panose="020B0304020202020204" pitchFamily="34" charset="-34"/>
              </a:rPr>
              <a:t> Limited to the original distribution list, data owner authorizes further release</a:t>
            </a:r>
            <a:endParaRPr lang="en-US" sz="1041">
              <a:effectLst/>
              <a:latin typeface="Calibri" panose="020F0502020204030204" pitchFamily="34" charset="0"/>
              <a:ea typeface="Calibri" panose="020F0502020204030204" pitchFamily="34" charset="0"/>
              <a:cs typeface="Cordia New" panose="020B0304020202020204" pitchFamily="34" charset="-34"/>
            </a:endParaRPr>
          </a:p>
          <a:p>
            <a:pPr marL="216317" marR="231940" algn="ctr" fontAlgn="base">
              <a:lnSpc>
                <a:spcPct val="107000"/>
              </a:lnSpc>
              <a:spcBef>
                <a:spcPts val="0"/>
              </a:spcBef>
              <a:spcAft>
                <a:spcPts val="1703"/>
              </a:spcAft>
            </a:pPr>
            <a:r>
              <a:rPr lang="en-US" sz="1514" b="1" i="1" kern="1200">
                <a:solidFill>
                  <a:srgbClr val="000000"/>
                </a:solidFill>
                <a:effectLst/>
                <a:latin typeface="Calibri" panose="020F0502020204030204" pitchFamily="34" charset="0"/>
                <a:ea typeface="Calibri" panose="020F0502020204030204" pitchFamily="34" charset="0"/>
                <a:cs typeface="Cordia New" panose="020B0304020202020204" pitchFamily="34" charset="-34"/>
              </a:rPr>
              <a:t>How it should be handled:  </a:t>
            </a:r>
            <a:r>
              <a:rPr lang="en-US" sz="1514" i="1" kern="1200">
                <a:solidFill>
                  <a:srgbClr val="000000"/>
                </a:solidFill>
                <a:effectLst/>
                <a:latin typeface="Calibri" panose="020F0502020204030204" pitchFamily="34" charset="0"/>
                <a:ea typeface="Calibri" panose="020F0502020204030204" pitchFamily="34" charset="0"/>
                <a:cs typeface="Cordia New" panose="020B0304020202020204" pitchFamily="34" charset="-34"/>
              </a:rPr>
              <a:t>Refer to Appendix III of the SCB Data Classification Standard v.3.10.00 - </a:t>
            </a:r>
            <a:r>
              <a:rPr lang="en-US" sz="1514" i="1" u="sng" kern="1200">
                <a:solidFill>
                  <a:srgbClr val="0563C1"/>
                </a:solidFill>
                <a:effectLst/>
                <a:latin typeface="Calibri" panose="020F0502020204030204" pitchFamily="34" charset="0"/>
                <a:ea typeface="Calibri" panose="020F0502020204030204" pitchFamily="34" charset="0"/>
                <a:cs typeface="Cordia New" panose="020B0304020202020204" pitchFamily="34" charset="-34"/>
                <a:hlinkClick r:id="rId2"/>
              </a:rPr>
              <a:t>http://regulation.scb.co.th/document/instruction_data_640404/</a:t>
            </a:r>
            <a:r>
              <a:rPr lang="en-US" sz="1892" kern="1200">
                <a:solidFill>
                  <a:srgbClr val="000000"/>
                </a:solidFill>
                <a:effectLst/>
                <a:latin typeface="Calibri" panose="020F0502020204030204" pitchFamily="34" charset="0"/>
                <a:ea typeface="Calibri" panose="020F0502020204030204" pitchFamily="34" charset="0"/>
                <a:cs typeface="Cordia New" panose="020B0304020202020204" pitchFamily="34" charset="-34"/>
              </a:rPr>
              <a:t> </a:t>
            </a:r>
            <a:endParaRPr lang="en-US" sz="1041">
              <a:effectLst/>
              <a:latin typeface="Calibri" panose="020F0502020204030204" pitchFamily="34" charset="0"/>
              <a:ea typeface="Calibri" panose="020F0502020204030204" pitchFamily="34" charset="0"/>
              <a:cs typeface="Cordia New" panose="020B0304020202020204" pitchFamily="34" charset="-34"/>
            </a:endParaRPr>
          </a:p>
          <a:p>
            <a:pPr marL="934132" marR="231940" lvl="1" indent="-108159">
              <a:lnSpc>
                <a:spcPct val="107000"/>
              </a:lnSpc>
              <a:spcBef>
                <a:spcPts val="0"/>
              </a:spcBef>
              <a:spcAft>
                <a:spcPts val="757"/>
              </a:spcAft>
            </a:pPr>
            <a:r>
              <a:rPr lang="en-US" sz="1136">
                <a:effectLst/>
                <a:latin typeface="Calibri" panose="020F0502020204030204" pitchFamily="34" charset="0"/>
                <a:ea typeface="Calibri" panose="020F0502020204030204" pitchFamily="34" charset="0"/>
                <a:cs typeface="Calibri" panose="020F0502020204030204" pitchFamily="34" charset="0"/>
              </a:rPr>
              <a:t>* Confidential Data is information which is intended for authorized employees only and is not reasonably available to other recipients.</a:t>
            </a:r>
            <a:endParaRPr lang="en-US" sz="1041">
              <a:effectLst/>
              <a:latin typeface="Calibri" panose="020F0502020204030204" pitchFamily="34" charset="0"/>
              <a:ea typeface="Calibri" panose="020F0502020204030204" pitchFamily="34" charset="0"/>
              <a:cs typeface="Cordia New" panose="020B0304020202020204" pitchFamily="34" charset="-34"/>
            </a:endParaRPr>
          </a:p>
          <a:p>
            <a:pPr marL="934132" marR="231940" lvl="1">
              <a:lnSpc>
                <a:spcPct val="107000"/>
              </a:lnSpc>
              <a:spcBef>
                <a:spcPts val="0"/>
              </a:spcBef>
              <a:spcAft>
                <a:spcPts val="757"/>
              </a:spcAft>
            </a:pPr>
            <a:r>
              <a:rPr lang="en-US" sz="1136">
                <a:effectLst/>
                <a:latin typeface="Calibri" panose="020F0502020204030204" pitchFamily="34" charset="0"/>
                <a:ea typeface="Calibri" panose="020F0502020204030204" pitchFamily="34" charset="0"/>
                <a:cs typeface="Calibri" panose="020F0502020204030204" pitchFamily="34" charset="0"/>
              </a:rPr>
              <a:t>Examples of Confidential information</a:t>
            </a:r>
            <a:endParaRPr lang="en-US" sz="1041">
              <a:effectLst/>
              <a:latin typeface="Calibri" panose="020F0502020204030204" pitchFamily="34" charset="0"/>
              <a:ea typeface="Calibri" panose="020F0502020204030204" pitchFamily="34" charset="0"/>
              <a:cs typeface="Cordia New" panose="020B0304020202020204" pitchFamily="34" charset="-34"/>
            </a:endParaRPr>
          </a:p>
          <a:p>
            <a:pPr marL="1543791" marR="231940" lvl="2" indent="-324475">
              <a:lnSpc>
                <a:spcPct val="107000"/>
              </a:lnSpc>
              <a:spcBef>
                <a:spcPts val="0"/>
              </a:spcBef>
              <a:spcAft>
                <a:spcPts val="757"/>
              </a:spcAft>
              <a:buFont typeface="+mj-lt"/>
              <a:buAutoNum type="arabicPeriod"/>
            </a:pPr>
            <a:r>
              <a:rPr lang="en-US" sz="1041">
                <a:effectLst/>
                <a:latin typeface="Calibri" panose="020F0502020204030204" pitchFamily="34" charset="0"/>
                <a:ea typeface="Calibri" panose="020F0502020204030204" pitchFamily="34" charset="0"/>
                <a:cs typeface="Cordia New" panose="020B0304020202020204" pitchFamily="34" charset="-34"/>
              </a:rPr>
              <a:t>Personal Data that is linked to and can identify an individual, e.g. RM ID, credit card/debit card reference ID, first name &amp; last name++, date of birth, address, mobile number++, individual’s images, e-mail address++, Financial records, Educational &amp; employment information, Vehicle registration plate, Title deed, Voice records, CCTV, Online ID, Cookie ID, Device ID</a:t>
            </a:r>
            <a:br>
              <a:rPr lang="en-US" sz="1041">
                <a:effectLst/>
                <a:latin typeface="Calibri" panose="020F0502020204030204" pitchFamily="34" charset="0"/>
                <a:ea typeface="Calibri" panose="020F0502020204030204" pitchFamily="34" charset="0"/>
                <a:cs typeface="Cordia New" panose="020B0304020202020204" pitchFamily="34" charset="-34"/>
              </a:rPr>
            </a:br>
            <a:r>
              <a:rPr lang="en-US" sz="1041">
                <a:effectLst/>
                <a:latin typeface="Calibri" panose="020F0502020204030204" pitchFamily="34" charset="0"/>
                <a:ea typeface="Calibri" panose="020F0502020204030204" pitchFamily="34" charset="0"/>
                <a:cs typeface="Cordia New" panose="020B0304020202020204" pitchFamily="34" charset="-34"/>
              </a:rPr>
              <a:t>++ excluding employee’s directory information</a:t>
            </a:r>
          </a:p>
          <a:p>
            <a:pPr marL="1543791" marR="231940" lvl="2" indent="-324475">
              <a:lnSpc>
                <a:spcPct val="107000"/>
              </a:lnSpc>
              <a:spcBef>
                <a:spcPts val="0"/>
              </a:spcBef>
              <a:spcAft>
                <a:spcPts val="757"/>
              </a:spcAft>
              <a:buFont typeface="+mj-lt"/>
              <a:buAutoNum type="arabicPeriod"/>
            </a:pPr>
            <a:r>
              <a:rPr lang="en-US" sz="1041">
                <a:effectLst/>
                <a:latin typeface="Calibri" panose="020F0502020204030204" pitchFamily="34" charset="0"/>
                <a:ea typeface="Calibri" panose="020F0502020204030204" pitchFamily="34" charset="0"/>
                <a:cs typeface="Cordia New" panose="020B0304020202020204" pitchFamily="34" charset="-34"/>
              </a:rPr>
              <a:t>Corporate Data which is used for business operation and restricted to only a specific group of individuals, e.g. Committees' minutes of meetings, Financial records, Internal audit report, System implementation &amp; configuration, Contracts or agreements with 3'rd party</a:t>
            </a:r>
          </a:p>
          <a:p>
            <a:pPr marL="0" marR="0" algn="ctr">
              <a:lnSpc>
                <a:spcPct val="107000"/>
              </a:lnSpc>
              <a:spcBef>
                <a:spcPts val="0"/>
              </a:spcBef>
              <a:spcAft>
                <a:spcPts val="757"/>
              </a:spcAft>
            </a:pPr>
            <a:r>
              <a:rPr lang="en-US" sz="4542" b="1">
                <a:solidFill>
                  <a:srgbClr val="FFC000"/>
                </a:solidFill>
                <a:effectLst/>
                <a:latin typeface="Calibri" panose="020F0502020204030204" pitchFamily="34" charset="0"/>
                <a:ea typeface="Calibri" panose="020F0502020204030204" pitchFamily="34" charset="0"/>
                <a:cs typeface="Calibri" panose="020F0502020204030204" pitchFamily="34" charset="0"/>
              </a:rPr>
              <a:t>CONFIDENTIAL</a:t>
            </a:r>
            <a:endParaRPr lang="en-US" sz="1041">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33199358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ighly Restrict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81E6B8-66F1-44A4-B76F-E460AD13FA67}"/>
              </a:ext>
            </a:extLst>
          </p:cNvPr>
          <p:cNvSpPr>
            <a:spLocks noChangeArrowheads="1"/>
          </p:cNvSpPr>
          <p:nvPr userDrawn="1"/>
        </p:nvSpPr>
        <p:spPr bwMode="auto">
          <a:xfrm>
            <a:off x="0" y="-1"/>
            <a:ext cx="12192000" cy="6858001"/>
          </a:xfrm>
          <a:prstGeom prst="rect">
            <a:avLst/>
          </a:prstGeom>
          <a:noFill/>
          <a:ln w="803275">
            <a:solidFill>
              <a:srgbClr val="C00000"/>
            </a:solidFill>
            <a:miter lim="800000"/>
            <a:headEnd/>
            <a:tailEnd/>
          </a:ln>
        </p:spPr>
        <p:txBody>
          <a:bodyPr wrap="square" lIns="173056" tIns="24086" rIns="173056" bIns="24086" anchor="ctr">
            <a:noAutofit/>
          </a:bodyPr>
          <a:lstStyle/>
          <a:p>
            <a:pPr marL="0" marR="0" algn="ctr">
              <a:lnSpc>
                <a:spcPct val="107000"/>
              </a:lnSpc>
              <a:spcBef>
                <a:spcPts val="0"/>
              </a:spcBef>
              <a:spcAft>
                <a:spcPts val="757"/>
              </a:spcAft>
            </a:pPr>
            <a:r>
              <a:rPr lang="en-US" sz="4542" b="1">
                <a:solidFill>
                  <a:srgbClr val="FF0000"/>
                </a:solidFill>
                <a:effectLst/>
                <a:latin typeface="Calibri" panose="020F0502020204030204" pitchFamily="34" charset="0"/>
                <a:ea typeface="Calibri" panose="020F0502020204030204" pitchFamily="34" charset="0"/>
                <a:cs typeface="Calibri" panose="020F0502020204030204" pitchFamily="34" charset="0"/>
              </a:rPr>
              <a:t>HIGHLY RESTRICTED</a:t>
            </a:r>
            <a:endParaRPr lang="en-US" sz="1041">
              <a:effectLst/>
              <a:latin typeface="Calibri" panose="020F0502020204030204" pitchFamily="34" charset="0"/>
              <a:ea typeface="Calibri" panose="020F0502020204030204" pitchFamily="34" charset="0"/>
              <a:cs typeface="Cordia New" panose="020B0304020202020204" pitchFamily="34" charset="-34"/>
            </a:endParaRPr>
          </a:p>
          <a:p>
            <a:pPr marL="216317" marR="231940" algn="ctr" eaLnBrk="0" fontAlgn="base">
              <a:lnSpc>
                <a:spcPct val="107000"/>
              </a:lnSpc>
              <a:spcBef>
                <a:spcPts val="0"/>
              </a:spcBef>
              <a:spcAft>
                <a:spcPts val="1703"/>
              </a:spcAft>
            </a:pPr>
            <a:r>
              <a:rPr lang="en-US" sz="1514" kern="1200">
                <a:solidFill>
                  <a:srgbClr val="000000"/>
                </a:solidFill>
                <a:effectLst/>
                <a:latin typeface="Calibri" panose="020F0502020204030204" pitchFamily="34" charset="0"/>
                <a:ea typeface="Calibri" panose="020F0502020204030204" pitchFamily="34" charset="0"/>
                <a:cs typeface="Cordia New" panose="020B0304020202020204" pitchFamily="34" charset="-34"/>
              </a:rPr>
              <a:t>THIS IS A COVER SHEET FOR </a:t>
            </a:r>
            <a:br>
              <a:rPr lang="th-TH" sz="1514" kern="1200">
                <a:solidFill>
                  <a:srgbClr val="000000"/>
                </a:solidFill>
                <a:effectLst/>
                <a:latin typeface="Calibri" panose="020F0502020204030204" pitchFamily="34" charset="0"/>
                <a:ea typeface="Calibri" panose="020F0502020204030204" pitchFamily="34" charset="0"/>
                <a:cs typeface="Cordia New" panose="020B0304020202020204" pitchFamily="34" charset="-34"/>
              </a:rPr>
            </a:br>
            <a:r>
              <a:rPr lang="en-US" sz="1514" b="1" kern="1200">
                <a:solidFill>
                  <a:srgbClr val="000000"/>
                </a:solidFill>
                <a:effectLst/>
                <a:latin typeface="Calibri" panose="020F0502020204030204" pitchFamily="34" charset="0"/>
                <a:ea typeface="Calibri" panose="020F0502020204030204" pitchFamily="34" charset="0"/>
                <a:cs typeface="Cordia New" panose="020B0304020202020204" pitchFamily="34" charset="-34"/>
              </a:rPr>
              <a:t>HIGHLY RESTRICTED INFORMATION *</a:t>
            </a:r>
            <a:endParaRPr lang="en-US" sz="1041">
              <a:effectLst/>
              <a:latin typeface="Calibri" panose="020F0502020204030204" pitchFamily="34" charset="0"/>
              <a:ea typeface="Calibri" panose="020F0502020204030204" pitchFamily="34" charset="0"/>
              <a:cs typeface="Cordia New" panose="020B0304020202020204" pitchFamily="34" charset="-34"/>
            </a:endParaRPr>
          </a:p>
          <a:p>
            <a:pPr marL="216317" marR="231940" algn="ctr" eaLnBrk="0" fontAlgn="base">
              <a:lnSpc>
                <a:spcPct val="107000"/>
              </a:lnSpc>
              <a:spcBef>
                <a:spcPts val="0"/>
              </a:spcBef>
              <a:spcAft>
                <a:spcPts val="1703"/>
              </a:spcAft>
            </a:pPr>
            <a:r>
              <a:rPr lang="en-US" sz="1514" i="1" kern="1200">
                <a:solidFill>
                  <a:srgbClr val="000000"/>
                </a:solidFill>
                <a:effectLst/>
                <a:latin typeface="Calibri" panose="020F0502020204030204" pitchFamily="34" charset="0"/>
                <a:ea typeface="Calibri" panose="020F0502020204030204" pitchFamily="34" charset="0"/>
                <a:cs typeface="Cordia New" panose="020B0304020202020204" pitchFamily="34" charset="-34"/>
              </a:rPr>
              <a:t>Unauthorized disclosure, alteration or destruction of that data could result in a severe impact (long term and irreversible) to the bank or its affiliates (e.g. criminal proceedings, fines)</a:t>
            </a:r>
            <a:endParaRPr lang="en-US" sz="1041">
              <a:effectLst/>
              <a:latin typeface="Calibri" panose="020F0502020204030204" pitchFamily="34" charset="0"/>
              <a:ea typeface="Calibri" panose="020F0502020204030204" pitchFamily="34" charset="0"/>
              <a:cs typeface="Cordia New" panose="020B0304020202020204" pitchFamily="34" charset="-34"/>
            </a:endParaRPr>
          </a:p>
          <a:p>
            <a:pPr marL="216317" marR="231940" algn="ctr" fontAlgn="base">
              <a:lnSpc>
                <a:spcPct val="107000"/>
              </a:lnSpc>
              <a:spcBef>
                <a:spcPts val="0"/>
              </a:spcBef>
              <a:spcAft>
                <a:spcPts val="1703"/>
              </a:spcAft>
            </a:pPr>
            <a:r>
              <a:rPr lang="en-US" sz="1514" b="1" i="1" kern="1200">
                <a:solidFill>
                  <a:srgbClr val="000000"/>
                </a:solidFill>
                <a:effectLst/>
                <a:latin typeface="Calibri" panose="020F0502020204030204" pitchFamily="34" charset="0"/>
                <a:ea typeface="Calibri" panose="020F0502020204030204" pitchFamily="34" charset="0"/>
                <a:cs typeface="Cordia New" panose="020B0304020202020204" pitchFamily="34" charset="-34"/>
              </a:rPr>
              <a:t>Access: </a:t>
            </a:r>
            <a:r>
              <a:rPr lang="en-US" sz="1514" i="1" kern="1200">
                <a:solidFill>
                  <a:srgbClr val="000000"/>
                </a:solidFill>
                <a:effectLst/>
                <a:latin typeface="Calibri" panose="020F0502020204030204" pitchFamily="34" charset="0"/>
                <a:ea typeface="Calibri" panose="020F0502020204030204" pitchFamily="34" charset="0"/>
                <a:cs typeface="Cordia New" panose="020B0304020202020204" pitchFamily="34" charset="-34"/>
              </a:rPr>
              <a:t>Restricted to authorized personal.</a:t>
            </a:r>
            <a:endParaRPr lang="en-US" sz="1041">
              <a:effectLst/>
              <a:latin typeface="Calibri" panose="020F0502020204030204" pitchFamily="34" charset="0"/>
              <a:ea typeface="Calibri" panose="020F0502020204030204" pitchFamily="34" charset="0"/>
              <a:cs typeface="Cordia New" panose="020B0304020202020204" pitchFamily="34" charset="-34"/>
            </a:endParaRPr>
          </a:p>
          <a:p>
            <a:pPr marL="216317" marR="231940" algn="ctr" fontAlgn="base">
              <a:lnSpc>
                <a:spcPct val="107000"/>
              </a:lnSpc>
              <a:spcBef>
                <a:spcPts val="0"/>
              </a:spcBef>
              <a:spcAft>
                <a:spcPts val="1703"/>
              </a:spcAft>
            </a:pPr>
            <a:r>
              <a:rPr lang="en-US" sz="1514" b="1" i="1" kern="1200">
                <a:solidFill>
                  <a:srgbClr val="000000"/>
                </a:solidFill>
                <a:effectLst/>
                <a:latin typeface="Calibri" panose="020F0502020204030204" pitchFamily="34" charset="0"/>
                <a:ea typeface="Calibri" panose="020F0502020204030204" pitchFamily="34" charset="0"/>
                <a:cs typeface="Cordia New" panose="020B0304020202020204" pitchFamily="34" charset="-34"/>
              </a:rPr>
              <a:t>How it should be shared</a:t>
            </a:r>
            <a:r>
              <a:rPr lang="en-US" sz="1514" b="1" i="1" kern="1200">
                <a:effectLst/>
                <a:latin typeface="Calibri" panose="020F0502020204030204" pitchFamily="34" charset="0"/>
                <a:ea typeface="Calibri" panose="020F0502020204030204" pitchFamily="34" charset="0"/>
                <a:cs typeface="Cordia New" panose="020B0304020202020204" pitchFamily="34" charset="-34"/>
              </a:rPr>
              <a:t>:</a:t>
            </a:r>
            <a:r>
              <a:rPr lang="en-US" sz="1514" kern="1200">
                <a:effectLst/>
                <a:latin typeface="Calibri" panose="020F0502020204030204" pitchFamily="34" charset="0"/>
                <a:ea typeface="Calibri" panose="020F0502020204030204" pitchFamily="34" charset="0"/>
                <a:cs typeface="Cordia New" panose="020B0304020202020204" pitchFamily="34" charset="-34"/>
              </a:rPr>
              <a:t> Limited to the original distribution list, data owner authorizes further release</a:t>
            </a:r>
            <a:endParaRPr lang="en-US" sz="1041">
              <a:effectLst/>
              <a:latin typeface="Calibri" panose="020F0502020204030204" pitchFamily="34" charset="0"/>
              <a:ea typeface="Calibri" panose="020F0502020204030204" pitchFamily="34" charset="0"/>
              <a:cs typeface="Cordia New" panose="020B0304020202020204" pitchFamily="34" charset="-34"/>
            </a:endParaRPr>
          </a:p>
          <a:p>
            <a:pPr marL="216317" marR="231940" algn="ctr" fontAlgn="base">
              <a:lnSpc>
                <a:spcPct val="107000"/>
              </a:lnSpc>
              <a:spcBef>
                <a:spcPts val="0"/>
              </a:spcBef>
              <a:spcAft>
                <a:spcPts val="1703"/>
              </a:spcAft>
            </a:pPr>
            <a:r>
              <a:rPr lang="en-US" sz="1514" b="1" i="1" kern="1200">
                <a:solidFill>
                  <a:srgbClr val="000000"/>
                </a:solidFill>
                <a:effectLst/>
                <a:latin typeface="Calibri" panose="020F0502020204030204" pitchFamily="34" charset="0"/>
                <a:ea typeface="Calibri" panose="020F0502020204030204" pitchFamily="34" charset="0"/>
                <a:cs typeface="Cordia New" panose="020B0304020202020204" pitchFamily="34" charset="-34"/>
              </a:rPr>
              <a:t>How it should be handled:  </a:t>
            </a:r>
            <a:r>
              <a:rPr lang="en-US" sz="1514" i="1" kern="1200">
                <a:solidFill>
                  <a:srgbClr val="000000"/>
                </a:solidFill>
                <a:effectLst/>
                <a:latin typeface="Calibri" panose="020F0502020204030204" pitchFamily="34" charset="0"/>
                <a:ea typeface="Calibri" panose="020F0502020204030204" pitchFamily="34" charset="0"/>
                <a:cs typeface="Cordia New" panose="020B0304020202020204" pitchFamily="34" charset="-34"/>
              </a:rPr>
              <a:t>Refer to Appendix III of the SCB Data Classification Standard v.3.10.00 - </a:t>
            </a:r>
            <a:r>
              <a:rPr lang="en-US" sz="1514" i="1" u="sng" kern="1200">
                <a:solidFill>
                  <a:srgbClr val="0563C1"/>
                </a:solidFill>
                <a:effectLst/>
                <a:latin typeface="Calibri" panose="020F0502020204030204" pitchFamily="34" charset="0"/>
                <a:ea typeface="Calibri" panose="020F0502020204030204" pitchFamily="34" charset="0"/>
                <a:cs typeface="Cordia New" panose="020B0304020202020204" pitchFamily="34" charset="-34"/>
                <a:hlinkClick r:id="rId2"/>
              </a:rPr>
              <a:t>http://regulation.scb.co.th/document/instruction_data_640404/</a:t>
            </a:r>
            <a:r>
              <a:rPr lang="en-US" sz="1892" kern="1200">
                <a:solidFill>
                  <a:srgbClr val="000000"/>
                </a:solidFill>
                <a:effectLst/>
                <a:latin typeface="Calibri" panose="020F0502020204030204" pitchFamily="34" charset="0"/>
                <a:ea typeface="Calibri" panose="020F0502020204030204" pitchFamily="34" charset="0"/>
                <a:cs typeface="Cordia New" panose="020B0304020202020204" pitchFamily="34" charset="-34"/>
              </a:rPr>
              <a:t> </a:t>
            </a:r>
            <a:endParaRPr lang="en-US" sz="1041">
              <a:effectLst/>
              <a:latin typeface="Calibri" panose="020F0502020204030204" pitchFamily="34" charset="0"/>
              <a:ea typeface="Calibri" panose="020F0502020204030204" pitchFamily="34" charset="0"/>
              <a:cs typeface="Cordia New" panose="020B0304020202020204" pitchFamily="34" charset="-34"/>
            </a:endParaRPr>
          </a:p>
          <a:p>
            <a:pPr marL="934132" marR="231940" lvl="1" indent="-108159">
              <a:lnSpc>
                <a:spcPct val="107000"/>
              </a:lnSpc>
              <a:spcBef>
                <a:spcPts val="0"/>
              </a:spcBef>
              <a:spcAft>
                <a:spcPts val="757"/>
              </a:spcAft>
            </a:pPr>
            <a:r>
              <a:rPr lang="en-US" sz="1136">
                <a:effectLst/>
                <a:latin typeface="Calibri" panose="020F0502020204030204" pitchFamily="34" charset="0"/>
                <a:ea typeface="Calibri" panose="020F0502020204030204" pitchFamily="34" charset="0"/>
                <a:cs typeface="Calibri" panose="020F0502020204030204" pitchFamily="34" charset="0"/>
              </a:rPr>
              <a:t>* Highly Restricted data is highly sensitive corporate, customer or personal data that may have privacy implications and is restricted by legal and regulatory requirements.</a:t>
            </a:r>
            <a:endParaRPr lang="en-US" sz="1041">
              <a:effectLst/>
              <a:latin typeface="Calibri" panose="020F0502020204030204" pitchFamily="34" charset="0"/>
              <a:ea typeface="Calibri" panose="020F0502020204030204" pitchFamily="34" charset="0"/>
              <a:cs typeface="Cordia New" panose="020B0304020202020204" pitchFamily="34" charset="-34"/>
            </a:endParaRPr>
          </a:p>
          <a:p>
            <a:pPr marL="934132" marR="231940" lvl="1">
              <a:lnSpc>
                <a:spcPct val="107000"/>
              </a:lnSpc>
              <a:spcBef>
                <a:spcPts val="0"/>
              </a:spcBef>
              <a:spcAft>
                <a:spcPts val="757"/>
              </a:spcAft>
            </a:pPr>
            <a:r>
              <a:rPr lang="en-US" sz="1136">
                <a:effectLst/>
                <a:latin typeface="Calibri" panose="020F0502020204030204" pitchFamily="34" charset="0"/>
                <a:ea typeface="Calibri" panose="020F0502020204030204" pitchFamily="34" charset="0"/>
                <a:cs typeface="Calibri" panose="020F0502020204030204" pitchFamily="34" charset="0"/>
              </a:rPr>
              <a:t>Examples of Highly Restricted information</a:t>
            </a:r>
            <a:endParaRPr lang="en-US" sz="1041">
              <a:effectLst/>
              <a:latin typeface="Calibri" panose="020F0502020204030204" pitchFamily="34" charset="0"/>
              <a:ea typeface="Calibri" panose="020F0502020204030204" pitchFamily="34" charset="0"/>
              <a:cs typeface="Cordia New" panose="020B0304020202020204" pitchFamily="34" charset="-34"/>
            </a:endParaRPr>
          </a:p>
          <a:p>
            <a:pPr marL="1543791" marR="231940" lvl="2" indent="-324475">
              <a:lnSpc>
                <a:spcPct val="107000"/>
              </a:lnSpc>
              <a:spcBef>
                <a:spcPts val="0"/>
              </a:spcBef>
              <a:spcAft>
                <a:spcPts val="757"/>
              </a:spcAft>
              <a:buFont typeface="+mj-lt"/>
              <a:buAutoNum type="arabicPeriod"/>
            </a:pPr>
            <a:r>
              <a:rPr lang="en-US" sz="1041">
                <a:effectLst/>
                <a:latin typeface="Calibri" panose="020F0502020204030204" pitchFamily="34" charset="0"/>
                <a:ea typeface="Calibri" panose="020F0502020204030204" pitchFamily="34" charset="0"/>
                <a:cs typeface="Cordia New" panose="020B0304020202020204" pitchFamily="34" charset="-34"/>
              </a:rPr>
              <a:t>Data which has a regulatory obligation, e.g. PDPA, PCI/DSS</a:t>
            </a:r>
          </a:p>
          <a:p>
            <a:pPr marL="1543791" marR="231940" lvl="2" indent="-324475">
              <a:lnSpc>
                <a:spcPct val="107000"/>
              </a:lnSpc>
              <a:spcBef>
                <a:spcPts val="0"/>
              </a:spcBef>
              <a:spcAft>
                <a:spcPts val="757"/>
              </a:spcAft>
              <a:buFont typeface="+mj-lt"/>
              <a:buAutoNum type="arabicPeriod"/>
            </a:pPr>
            <a:r>
              <a:rPr lang="en-US" sz="1041">
                <a:effectLst/>
                <a:latin typeface="Calibri" panose="020F0502020204030204" pitchFamily="34" charset="0"/>
                <a:ea typeface="Calibri" panose="020F0502020204030204" pitchFamily="34" charset="0"/>
                <a:cs typeface="Cordia New" panose="020B0304020202020204" pitchFamily="34" charset="-34"/>
              </a:rPr>
              <a:t>Personal Data Information, disclosure of which can result in severe impact to the individual, </a:t>
            </a:r>
            <a:r>
              <a:rPr lang="en-US" sz="1041" err="1">
                <a:effectLst/>
                <a:latin typeface="Calibri" panose="020F0502020204030204" pitchFamily="34" charset="0"/>
                <a:ea typeface="Calibri" panose="020F0502020204030204" pitchFamily="34" charset="0"/>
                <a:cs typeface="Cordia New" panose="020B0304020202020204" pitchFamily="34" charset="-34"/>
              </a:rPr>
              <a:t>eg.</a:t>
            </a:r>
            <a:r>
              <a:rPr lang="en-US" sz="1041">
                <a:effectLst/>
                <a:latin typeface="Calibri" panose="020F0502020204030204" pitchFamily="34" charset="0"/>
                <a:ea typeface="Calibri" panose="020F0502020204030204" pitchFamily="34" charset="0"/>
                <a:cs typeface="Cordia New" panose="020B0304020202020204" pitchFamily="34" charset="-34"/>
              </a:rPr>
              <a:t> Signature card, Sensitive PII, Citizen ID, Account number</a:t>
            </a:r>
          </a:p>
          <a:p>
            <a:pPr marL="1543791" marR="231940" lvl="2" indent="-324475">
              <a:lnSpc>
                <a:spcPct val="107000"/>
              </a:lnSpc>
              <a:spcBef>
                <a:spcPts val="0"/>
              </a:spcBef>
              <a:spcAft>
                <a:spcPts val="757"/>
              </a:spcAft>
              <a:buFont typeface="+mj-lt"/>
              <a:buAutoNum type="arabicPeriod"/>
            </a:pPr>
            <a:r>
              <a:rPr lang="en-US" sz="1041">
                <a:effectLst/>
                <a:latin typeface="Calibri" panose="020F0502020204030204" pitchFamily="34" charset="0"/>
                <a:ea typeface="Calibri" panose="020F0502020204030204" pitchFamily="34" charset="0"/>
                <a:cs typeface="Cordia New" panose="020B0304020202020204" pitchFamily="34" charset="-34"/>
              </a:rPr>
              <a:t>Personal Health Information</a:t>
            </a:r>
          </a:p>
          <a:p>
            <a:pPr marL="1543791" marR="231940" lvl="2" indent="-324475">
              <a:lnSpc>
                <a:spcPct val="107000"/>
              </a:lnSpc>
              <a:spcBef>
                <a:spcPts val="0"/>
              </a:spcBef>
              <a:spcAft>
                <a:spcPts val="757"/>
              </a:spcAft>
              <a:buFont typeface="+mj-lt"/>
              <a:buAutoNum type="arabicPeriod"/>
            </a:pPr>
            <a:r>
              <a:rPr lang="en-US" sz="1041">
                <a:effectLst/>
                <a:latin typeface="Calibri" panose="020F0502020204030204" pitchFamily="34" charset="0"/>
                <a:ea typeface="Calibri" panose="020F0502020204030204" pitchFamily="34" charset="0"/>
                <a:cs typeface="Cordia New" panose="020B0304020202020204" pitchFamily="34" charset="-34"/>
              </a:rPr>
              <a:t>Sensitive Corporate Data, </a:t>
            </a:r>
            <a:r>
              <a:rPr lang="en-US" sz="1041" err="1">
                <a:effectLst/>
                <a:latin typeface="Calibri" panose="020F0502020204030204" pitchFamily="34" charset="0"/>
                <a:ea typeface="Calibri" panose="020F0502020204030204" pitchFamily="34" charset="0"/>
                <a:cs typeface="Cordia New" panose="020B0304020202020204" pitchFamily="34" charset="-34"/>
              </a:rPr>
              <a:t>eg.</a:t>
            </a:r>
            <a:r>
              <a:rPr lang="en-US" sz="1041">
                <a:effectLst/>
                <a:latin typeface="Calibri" panose="020F0502020204030204" pitchFamily="34" charset="0"/>
                <a:ea typeface="Calibri" panose="020F0502020204030204" pitchFamily="34" charset="0"/>
                <a:cs typeface="Cordia New" panose="020B0304020202020204" pitchFamily="34" charset="-34"/>
              </a:rPr>
              <a:t> Intellectual Property, Encryption key, Internal reports which contains exploitable information or where the level of risk is significant</a:t>
            </a:r>
          </a:p>
          <a:p>
            <a:pPr marL="0" marR="0" algn="ctr">
              <a:lnSpc>
                <a:spcPct val="107000"/>
              </a:lnSpc>
              <a:spcBef>
                <a:spcPts val="0"/>
              </a:spcBef>
              <a:spcAft>
                <a:spcPts val="757"/>
              </a:spcAft>
            </a:pPr>
            <a:r>
              <a:rPr lang="en-US" sz="4542" b="1">
                <a:solidFill>
                  <a:srgbClr val="FF0000"/>
                </a:solidFill>
                <a:effectLst/>
                <a:latin typeface="Calibri" panose="020F0502020204030204" pitchFamily="34" charset="0"/>
                <a:ea typeface="Calibri" panose="020F0502020204030204" pitchFamily="34" charset="0"/>
                <a:cs typeface="Calibri" panose="020F0502020204030204" pitchFamily="34" charset="0"/>
              </a:rPr>
              <a:t>HIGHLY RESTRICTED</a:t>
            </a:r>
            <a:endParaRPr lang="en-US" sz="1041">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1974059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latin typeface="+mj-lt"/>
            </a:endParaRPr>
          </a:p>
        </p:txBody>
      </p:sp>
      <p:sp>
        <p:nvSpPr>
          <p:cNvPr id="2" name="Title 1"/>
          <p:cNvSpPr>
            <a:spLocks noGrp="1"/>
          </p:cNvSpPr>
          <p:nvPr>
            <p:ph type="ctrTitle"/>
          </p:nvPr>
        </p:nvSpPr>
        <p:spPr>
          <a:xfrm>
            <a:off x="864790" y="1421720"/>
            <a:ext cx="10457146" cy="835442"/>
          </a:xfrm>
        </p:spPr>
        <p:txBody>
          <a:bodyPr anchor="t"/>
          <a:lstStyle>
            <a:lvl1pPr algn="l">
              <a:defRPr sz="4542">
                <a:latin typeface="Browallia New" panose="020B0604020202020204" pitchFamily="34" charset="-34"/>
                <a:cs typeface="Browallia New" panose="020B0604020202020204" pitchFamily="34" charset="-34"/>
              </a:defRPr>
            </a:lvl1pPr>
          </a:lstStyle>
          <a:p>
            <a:r>
              <a:rPr lang="en-US"/>
              <a:t>Click to edit Master title style</a:t>
            </a:r>
            <a:endParaRPr lang="th-TH"/>
          </a:p>
        </p:txBody>
      </p:sp>
      <p:sp>
        <p:nvSpPr>
          <p:cNvPr id="3" name="Subtitle 2"/>
          <p:cNvSpPr>
            <a:spLocks noGrp="1"/>
          </p:cNvSpPr>
          <p:nvPr>
            <p:ph type="subTitle" idx="1"/>
          </p:nvPr>
        </p:nvSpPr>
        <p:spPr>
          <a:xfrm>
            <a:off x="864791" y="3601652"/>
            <a:ext cx="9143999" cy="1655948"/>
          </a:xfrm>
        </p:spPr>
        <p:txBody>
          <a:bodyPr/>
          <a:lstStyle>
            <a:lvl1pPr marL="0" indent="0" algn="l">
              <a:buNone/>
              <a:defRPr sz="2271">
                <a:solidFill>
                  <a:schemeClr val="bg1">
                    <a:lumMod val="50000"/>
                  </a:schemeClr>
                </a:solidFill>
                <a:latin typeface="Browallia New" panose="020B0604020202020204" pitchFamily="34" charset="-34"/>
                <a:cs typeface="Browallia New" panose="020B0604020202020204" pitchFamily="34" charset="-34"/>
              </a:defRPr>
            </a:lvl1pPr>
            <a:lvl2pPr marL="432633" indent="0" algn="ctr">
              <a:buNone/>
              <a:defRPr sz="1892"/>
            </a:lvl2pPr>
            <a:lvl3pPr marL="865267" indent="0" algn="ctr">
              <a:buNone/>
              <a:defRPr sz="1703"/>
            </a:lvl3pPr>
            <a:lvl4pPr marL="1297900" indent="0" algn="ctr">
              <a:buNone/>
              <a:defRPr sz="1514"/>
            </a:lvl4pPr>
            <a:lvl5pPr marL="1730534" indent="0" algn="ctr">
              <a:buNone/>
              <a:defRPr sz="1514"/>
            </a:lvl5pPr>
            <a:lvl6pPr marL="2163168" indent="0" algn="ctr">
              <a:buNone/>
              <a:defRPr sz="1514"/>
            </a:lvl6pPr>
            <a:lvl7pPr marL="2595801" indent="0" algn="ctr">
              <a:buNone/>
              <a:defRPr sz="1514"/>
            </a:lvl7pPr>
            <a:lvl8pPr marL="3028434" indent="0" algn="ctr">
              <a:buNone/>
              <a:defRPr sz="1514"/>
            </a:lvl8pPr>
            <a:lvl9pPr marL="3461068" indent="0" algn="ctr">
              <a:buNone/>
              <a:defRPr sz="1514"/>
            </a:lvl9pPr>
          </a:lstStyle>
          <a:p>
            <a:r>
              <a:rPr lang="en-US"/>
              <a:t>Click to edit Master subtitle style</a:t>
            </a:r>
            <a:endParaRPr lang="th-TH"/>
          </a:p>
        </p:txBody>
      </p:sp>
      <p:sp>
        <p:nvSpPr>
          <p:cNvPr id="4" name="Date Placeholder 3"/>
          <p:cNvSpPr>
            <a:spLocks noGrp="1"/>
          </p:cNvSpPr>
          <p:nvPr>
            <p:ph type="dt" sz="half" idx="10"/>
          </p:nvPr>
        </p:nvSpPr>
        <p:spPr/>
        <p:txBody>
          <a:bodyPr/>
          <a:lstStyle>
            <a:lvl1pPr>
              <a:defRPr>
                <a:latin typeface="+mj-lt"/>
              </a:defRPr>
            </a:lvl1pPr>
          </a:lstStyle>
          <a:p>
            <a:endParaRPr lang="th-TH"/>
          </a:p>
        </p:txBody>
      </p:sp>
      <p:sp>
        <p:nvSpPr>
          <p:cNvPr id="5" name="Footer Placeholder 4"/>
          <p:cNvSpPr>
            <a:spLocks noGrp="1"/>
          </p:cNvSpPr>
          <p:nvPr>
            <p:ph type="ftr" sz="quarter" idx="11"/>
          </p:nvPr>
        </p:nvSpPr>
        <p:spPr/>
        <p:txBody>
          <a:bodyPr/>
          <a:lstStyle>
            <a:lvl1pPr>
              <a:defRPr>
                <a:latin typeface="+mj-lt"/>
              </a:defRPr>
            </a:lvl1pPr>
          </a:lstStyle>
          <a:p>
            <a:endParaRPr lang="th-TH"/>
          </a:p>
        </p:txBody>
      </p:sp>
      <p:sp>
        <p:nvSpPr>
          <p:cNvPr id="6" name="Slide Number Placeholder 5"/>
          <p:cNvSpPr>
            <a:spLocks noGrp="1"/>
          </p:cNvSpPr>
          <p:nvPr>
            <p:ph type="sldNum" sz="quarter" idx="12"/>
          </p:nvPr>
        </p:nvSpPr>
        <p:spPr/>
        <p:txBody>
          <a:bodyPr/>
          <a:lstStyle>
            <a:lvl1pPr>
              <a:defRPr>
                <a:latin typeface="+mj-lt"/>
              </a:defRPr>
            </a:lvl1pPr>
          </a:lstStyle>
          <a:p>
            <a:fld id="{38E056AE-97FF-4712-871A-FAA1152E65E7}" type="slidenum">
              <a:rPr lang="th-TH" smtClean="0"/>
              <a:pPr/>
              <a:t>‹#›</a:t>
            </a:fld>
            <a:endParaRPr lang="th-TH"/>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28222" y="134498"/>
            <a:ext cx="1524336" cy="510710"/>
          </a:xfrm>
          <a:prstGeom prst="rect">
            <a:avLst/>
          </a:prstGeom>
        </p:spPr>
      </p:pic>
      <p:sp>
        <p:nvSpPr>
          <p:cNvPr id="9" name="Footer Placeholder 8"/>
          <p:cNvSpPr txBox="1">
            <a:spLocks/>
          </p:cNvSpPr>
          <p:nvPr userDrawn="1"/>
        </p:nvSpPr>
        <p:spPr>
          <a:xfrm>
            <a:off x="470374" y="6610258"/>
            <a:ext cx="3110913" cy="111123"/>
          </a:xfrm>
          <a:prstGeom prst="rect">
            <a:avLst/>
          </a:prstGeom>
        </p:spPr>
        <p:txBody>
          <a:bodyPr lIns="0" tIns="0" rIns="0" bIns="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757">
                <a:solidFill>
                  <a:srgbClr val="7F7F7F"/>
                </a:solidFill>
                <a:latin typeface="+mj-lt"/>
              </a:rPr>
              <a:t>SCB Internal Use Material Prepared for Use by SCB only</a:t>
            </a:r>
          </a:p>
        </p:txBody>
      </p:sp>
    </p:spTree>
    <p:extLst>
      <p:ext uri="{BB962C8B-B14F-4D97-AF65-F5344CB8AC3E}">
        <p14:creationId xmlns:p14="http://schemas.microsoft.com/office/powerpoint/2010/main" val="38617643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Browallia New" panose="020B0604020202020204" pitchFamily="34" charset="-34"/>
                <a:cs typeface="Browallia New" panose="020B0604020202020204" pitchFamily="34" charset="-34"/>
              </a:defRPr>
            </a:lvl1pPr>
          </a:lstStyle>
          <a:p>
            <a:r>
              <a:rPr lang="en-US"/>
              <a:t>Click to edit Master title style</a:t>
            </a:r>
            <a:endParaRPr lang="th-TH"/>
          </a:p>
        </p:txBody>
      </p:sp>
      <p:sp>
        <p:nvSpPr>
          <p:cNvPr id="3" name="Content Placeholder 2"/>
          <p:cNvSpPr>
            <a:spLocks noGrp="1"/>
          </p:cNvSpPr>
          <p:nvPr>
            <p:ph idx="1"/>
          </p:nvPr>
        </p:nvSpPr>
        <p:spPr/>
        <p:txBody>
          <a:bodyPr/>
          <a:lstStyle>
            <a:lvl1pPr>
              <a:defRPr>
                <a:latin typeface="Browallia New" panose="020B0604020202020204" pitchFamily="34" charset="-34"/>
                <a:cs typeface="Browallia New" panose="020B0604020202020204" pitchFamily="34" charset="-34"/>
              </a:defRPr>
            </a:lvl1pPr>
            <a:lvl2pPr>
              <a:defRPr>
                <a:latin typeface="Browallia New" panose="020B0604020202020204" pitchFamily="34" charset="-34"/>
                <a:cs typeface="Browallia New" panose="020B0604020202020204" pitchFamily="34" charset="-34"/>
              </a:defRPr>
            </a:lvl2pPr>
            <a:lvl3pPr>
              <a:defRPr>
                <a:latin typeface="Browallia New" panose="020B0604020202020204" pitchFamily="34" charset="-34"/>
                <a:cs typeface="Browallia New" panose="020B0604020202020204" pitchFamily="34" charset="-34"/>
              </a:defRPr>
            </a:lvl3pPr>
            <a:lvl4pPr>
              <a:defRPr>
                <a:latin typeface="Browallia New" panose="020B0604020202020204" pitchFamily="34" charset="-34"/>
                <a:cs typeface="Browallia New" panose="020B0604020202020204" pitchFamily="34" charset="-34"/>
              </a:defRPr>
            </a:lvl4pPr>
            <a:lvl5pPr>
              <a:defRPr>
                <a:latin typeface="Browallia New" panose="020B0604020202020204" pitchFamily="34" charset="-34"/>
                <a:cs typeface="Browallia New" panose="020B0604020202020204" pitchFamily="34" charset="-3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p:cNvSpPr>
            <a:spLocks noGrp="1"/>
          </p:cNvSpPr>
          <p:nvPr>
            <p:ph type="dt" sz="half" idx="10"/>
          </p:nvPr>
        </p:nvSpPr>
        <p:spPr/>
        <p:txBody>
          <a:bodyPr/>
          <a:lstStyle>
            <a:lvl1pPr>
              <a:defRPr>
                <a:latin typeface="+mj-lt"/>
              </a:defRPr>
            </a:lvl1pPr>
          </a:lstStyle>
          <a:p>
            <a:endParaRPr lang="th-TH"/>
          </a:p>
        </p:txBody>
      </p:sp>
      <p:sp>
        <p:nvSpPr>
          <p:cNvPr id="5" name="Footer Placeholder 4"/>
          <p:cNvSpPr>
            <a:spLocks noGrp="1"/>
          </p:cNvSpPr>
          <p:nvPr>
            <p:ph type="ftr" sz="quarter" idx="11"/>
          </p:nvPr>
        </p:nvSpPr>
        <p:spPr/>
        <p:txBody>
          <a:bodyPr/>
          <a:lstStyle>
            <a:lvl1pPr>
              <a:defRPr>
                <a:latin typeface="+mj-lt"/>
              </a:defRPr>
            </a:lvl1pPr>
          </a:lstStyle>
          <a:p>
            <a:endParaRPr lang="th-TH"/>
          </a:p>
        </p:txBody>
      </p:sp>
      <p:sp>
        <p:nvSpPr>
          <p:cNvPr id="6" name="Slide Number Placeholder 5"/>
          <p:cNvSpPr>
            <a:spLocks noGrp="1"/>
          </p:cNvSpPr>
          <p:nvPr>
            <p:ph type="sldNum" sz="quarter" idx="12"/>
          </p:nvPr>
        </p:nvSpPr>
        <p:spPr/>
        <p:txBody>
          <a:bodyPr/>
          <a:lstStyle>
            <a:lvl1pPr>
              <a:defRPr>
                <a:latin typeface="+mj-lt"/>
              </a:defRPr>
            </a:lvl1pPr>
          </a:lstStyle>
          <a:p>
            <a:fld id="{38E056AE-97FF-4712-871A-FAA1152E65E7}" type="slidenum">
              <a:rPr lang="th-TH" smtClean="0"/>
              <a:pPr/>
              <a:t>‹#›</a:t>
            </a:fld>
            <a:endParaRPr lang="th-TH"/>
          </a:p>
        </p:txBody>
      </p:sp>
    </p:spTree>
    <p:extLst>
      <p:ext uri="{BB962C8B-B14F-4D97-AF65-F5344CB8AC3E}">
        <p14:creationId xmlns:p14="http://schemas.microsoft.com/office/powerpoint/2010/main" val="17124116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Browallia New" panose="020B0604020202020204" pitchFamily="34" charset="-34"/>
                <a:cs typeface="Browallia New" panose="020B0604020202020204" pitchFamily="34" charset="-34"/>
              </a:defRPr>
            </a:lvl1pPr>
          </a:lstStyle>
          <a:p>
            <a:r>
              <a:rPr lang="en-US"/>
              <a:t>Click to edit Master title style</a:t>
            </a:r>
            <a:endParaRPr lang="th-TH"/>
          </a:p>
        </p:txBody>
      </p:sp>
      <p:sp>
        <p:nvSpPr>
          <p:cNvPr id="3" name="Content Placeholder 2"/>
          <p:cNvSpPr>
            <a:spLocks noGrp="1"/>
          </p:cNvSpPr>
          <p:nvPr>
            <p:ph sz="half" idx="1"/>
          </p:nvPr>
        </p:nvSpPr>
        <p:spPr>
          <a:xfrm>
            <a:off x="498634" y="908728"/>
            <a:ext cx="5525259" cy="5267676"/>
          </a:xfrm>
        </p:spPr>
        <p:txBody>
          <a:bodyPr/>
          <a:lstStyle>
            <a:lvl1pPr>
              <a:defRPr>
                <a:latin typeface="Browallia New" panose="020B0604020202020204" pitchFamily="34" charset="-34"/>
                <a:cs typeface="Browallia New" panose="020B0604020202020204" pitchFamily="34" charset="-34"/>
              </a:defRPr>
            </a:lvl1pPr>
            <a:lvl2pPr>
              <a:defRPr>
                <a:latin typeface="Browallia New" panose="020B0604020202020204" pitchFamily="34" charset="-34"/>
                <a:cs typeface="Browallia New" panose="020B0604020202020204" pitchFamily="34" charset="-34"/>
              </a:defRPr>
            </a:lvl2pPr>
            <a:lvl3pPr>
              <a:defRPr>
                <a:latin typeface="Browallia New" panose="020B0604020202020204" pitchFamily="34" charset="-34"/>
                <a:cs typeface="Browallia New" panose="020B0604020202020204" pitchFamily="34" charset="-34"/>
              </a:defRPr>
            </a:lvl3pPr>
            <a:lvl4pPr>
              <a:defRPr>
                <a:latin typeface="Browallia New" panose="020B0604020202020204" pitchFamily="34" charset="-34"/>
                <a:cs typeface="Browallia New" panose="020B0604020202020204" pitchFamily="34" charset="-34"/>
              </a:defRPr>
            </a:lvl4pPr>
            <a:lvl5pPr>
              <a:defRPr>
                <a:latin typeface="Browallia New" panose="020B0604020202020204" pitchFamily="34" charset="-34"/>
                <a:cs typeface="Browallia New" panose="020B0604020202020204" pitchFamily="34" charset="-3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p:cNvSpPr>
            <a:spLocks noGrp="1"/>
          </p:cNvSpPr>
          <p:nvPr>
            <p:ph sz="half" idx="2"/>
          </p:nvPr>
        </p:nvSpPr>
        <p:spPr>
          <a:xfrm>
            <a:off x="6239143" y="908728"/>
            <a:ext cx="5525259" cy="5267676"/>
          </a:xfrm>
        </p:spPr>
        <p:txBody>
          <a:bodyPr/>
          <a:lstStyle>
            <a:lvl1pPr>
              <a:defRPr>
                <a:latin typeface="Browallia New" panose="020B0604020202020204" pitchFamily="34" charset="-34"/>
                <a:cs typeface="Browallia New" panose="020B0604020202020204" pitchFamily="34" charset="-34"/>
              </a:defRPr>
            </a:lvl1pPr>
            <a:lvl2pPr>
              <a:defRPr>
                <a:latin typeface="Browallia New" panose="020B0604020202020204" pitchFamily="34" charset="-34"/>
                <a:cs typeface="Browallia New" panose="020B0604020202020204" pitchFamily="34" charset="-34"/>
              </a:defRPr>
            </a:lvl2pPr>
            <a:lvl3pPr>
              <a:defRPr>
                <a:latin typeface="Browallia New" panose="020B0604020202020204" pitchFamily="34" charset="-34"/>
                <a:cs typeface="Browallia New" panose="020B0604020202020204" pitchFamily="34" charset="-34"/>
              </a:defRPr>
            </a:lvl3pPr>
            <a:lvl4pPr>
              <a:defRPr>
                <a:latin typeface="Browallia New" panose="020B0604020202020204" pitchFamily="34" charset="-34"/>
                <a:cs typeface="Browallia New" panose="020B0604020202020204" pitchFamily="34" charset="-34"/>
              </a:defRPr>
            </a:lvl4pPr>
            <a:lvl5pPr>
              <a:defRPr>
                <a:latin typeface="Browallia New" panose="020B0604020202020204" pitchFamily="34" charset="-34"/>
                <a:cs typeface="Browallia New" panose="020B0604020202020204" pitchFamily="34" charset="-3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Date Placeholder 4"/>
          <p:cNvSpPr>
            <a:spLocks noGrp="1"/>
          </p:cNvSpPr>
          <p:nvPr>
            <p:ph type="dt" sz="half" idx="10"/>
          </p:nvPr>
        </p:nvSpPr>
        <p:spPr/>
        <p:txBody>
          <a:bodyPr/>
          <a:lstStyle>
            <a:lvl1pPr>
              <a:defRPr>
                <a:latin typeface="Browallia New" panose="020B0604020202020204" pitchFamily="34" charset="-34"/>
                <a:cs typeface="Browallia New" panose="020B0604020202020204" pitchFamily="34" charset="-34"/>
              </a:defRPr>
            </a:lvl1pPr>
          </a:lstStyle>
          <a:p>
            <a:endParaRPr lang="th-TH"/>
          </a:p>
        </p:txBody>
      </p:sp>
      <p:sp>
        <p:nvSpPr>
          <p:cNvPr id="6" name="Footer Placeholder 5"/>
          <p:cNvSpPr>
            <a:spLocks noGrp="1"/>
          </p:cNvSpPr>
          <p:nvPr>
            <p:ph type="ftr" sz="quarter" idx="11"/>
          </p:nvPr>
        </p:nvSpPr>
        <p:spPr/>
        <p:txBody>
          <a:bodyPr/>
          <a:lstStyle>
            <a:lvl1pPr>
              <a:defRPr>
                <a:latin typeface="Browallia New" panose="020B0604020202020204" pitchFamily="34" charset="-34"/>
                <a:cs typeface="Browallia New" panose="020B0604020202020204" pitchFamily="34" charset="-34"/>
              </a:defRPr>
            </a:lvl1pPr>
          </a:lstStyle>
          <a:p>
            <a:endParaRPr lang="th-TH"/>
          </a:p>
        </p:txBody>
      </p:sp>
      <p:sp>
        <p:nvSpPr>
          <p:cNvPr id="7" name="Slide Number Placeholder 6"/>
          <p:cNvSpPr>
            <a:spLocks noGrp="1"/>
          </p:cNvSpPr>
          <p:nvPr>
            <p:ph type="sldNum" sz="quarter" idx="12"/>
          </p:nvPr>
        </p:nvSpPr>
        <p:spPr/>
        <p:txBody>
          <a:bodyPr/>
          <a:lstStyle>
            <a:lvl1pPr>
              <a:defRPr>
                <a:latin typeface="Browallia New" panose="020B0604020202020204" pitchFamily="34" charset="-34"/>
                <a:cs typeface="Browallia New" panose="020B0604020202020204" pitchFamily="34" charset="-34"/>
              </a:defRPr>
            </a:lvl1pPr>
          </a:lstStyle>
          <a:p>
            <a:fld id="{38E056AE-97FF-4712-871A-FAA1152E65E7}" type="slidenum">
              <a:rPr lang="th-TH" smtClean="0"/>
              <a:pPr/>
              <a:t>‹#›</a:t>
            </a:fld>
            <a:endParaRPr lang="th-TH"/>
          </a:p>
        </p:txBody>
      </p:sp>
    </p:spTree>
    <p:extLst>
      <p:ext uri="{BB962C8B-B14F-4D97-AF65-F5344CB8AC3E}">
        <p14:creationId xmlns:p14="http://schemas.microsoft.com/office/powerpoint/2010/main" val="21727183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4638" y="904652"/>
            <a:ext cx="5542216" cy="824222"/>
          </a:xfrm>
        </p:spPr>
        <p:txBody>
          <a:bodyPr anchor="ctr">
            <a:normAutofit/>
          </a:bodyPr>
          <a:lstStyle>
            <a:lvl1pPr marL="0" indent="0">
              <a:buNone/>
              <a:defRPr sz="3028" b="1"/>
            </a:lvl1pPr>
            <a:lvl2pPr marL="432633" indent="0">
              <a:buNone/>
              <a:defRPr sz="1892" b="1"/>
            </a:lvl2pPr>
            <a:lvl3pPr marL="865267" indent="0">
              <a:buNone/>
              <a:defRPr sz="1703" b="1"/>
            </a:lvl3pPr>
            <a:lvl4pPr marL="1297900" indent="0">
              <a:buNone/>
              <a:defRPr sz="1514" b="1"/>
            </a:lvl4pPr>
            <a:lvl5pPr marL="1730534" indent="0">
              <a:buNone/>
              <a:defRPr sz="1514" b="1"/>
            </a:lvl5pPr>
            <a:lvl6pPr marL="2163168" indent="0">
              <a:buNone/>
              <a:defRPr sz="1514" b="1"/>
            </a:lvl6pPr>
            <a:lvl7pPr marL="2595801" indent="0">
              <a:buNone/>
              <a:defRPr sz="1514" b="1"/>
            </a:lvl7pPr>
            <a:lvl8pPr marL="3028434" indent="0">
              <a:buNone/>
              <a:defRPr sz="1514" b="1"/>
            </a:lvl8pPr>
            <a:lvl9pPr marL="3461068" indent="0">
              <a:buNone/>
              <a:defRPr sz="1514" b="1"/>
            </a:lvl9pPr>
          </a:lstStyle>
          <a:p>
            <a:pPr lvl="0"/>
            <a:r>
              <a:rPr lang="en-US"/>
              <a:t>Click to edit Master text styles</a:t>
            </a:r>
          </a:p>
        </p:txBody>
      </p:sp>
      <p:sp>
        <p:nvSpPr>
          <p:cNvPr id="4" name="Content Placeholder 3"/>
          <p:cNvSpPr>
            <a:spLocks noGrp="1"/>
          </p:cNvSpPr>
          <p:nvPr>
            <p:ph sz="half" idx="2"/>
          </p:nvPr>
        </p:nvSpPr>
        <p:spPr>
          <a:xfrm>
            <a:off x="454638" y="1728874"/>
            <a:ext cx="5542216" cy="4251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p:cNvSpPr>
            <a:spLocks noGrp="1"/>
          </p:cNvSpPr>
          <p:nvPr>
            <p:ph type="body" sz="quarter" idx="3"/>
          </p:nvPr>
        </p:nvSpPr>
        <p:spPr>
          <a:xfrm>
            <a:off x="6166914" y="904652"/>
            <a:ext cx="5569661" cy="824222"/>
          </a:xfrm>
        </p:spPr>
        <p:txBody>
          <a:bodyPr anchor="ctr">
            <a:normAutofit/>
          </a:bodyPr>
          <a:lstStyle>
            <a:lvl1pPr marL="0" indent="0">
              <a:buNone/>
              <a:defRPr sz="3028" b="1"/>
            </a:lvl1pPr>
            <a:lvl2pPr marL="432633" indent="0">
              <a:buNone/>
              <a:defRPr sz="1892" b="1"/>
            </a:lvl2pPr>
            <a:lvl3pPr marL="865267" indent="0">
              <a:buNone/>
              <a:defRPr sz="1703" b="1"/>
            </a:lvl3pPr>
            <a:lvl4pPr marL="1297900" indent="0">
              <a:buNone/>
              <a:defRPr sz="1514" b="1"/>
            </a:lvl4pPr>
            <a:lvl5pPr marL="1730534" indent="0">
              <a:buNone/>
              <a:defRPr sz="1514" b="1"/>
            </a:lvl5pPr>
            <a:lvl6pPr marL="2163168" indent="0">
              <a:buNone/>
              <a:defRPr sz="1514" b="1"/>
            </a:lvl6pPr>
            <a:lvl7pPr marL="2595801" indent="0">
              <a:buNone/>
              <a:defRPr sz="1514" b="1"/>
            </a:lvl7pPr>
            <a:lvl8pPr marL="3028434" indent="0">
              <a:buNone/>
              <a:defRPr sz="1514" b="1"/>
            </a:lvl8pPr>
            <a:lvl9pPr marL="3461068" indent="0">
              <a:buNone/>
              <a:defRPr sz="1514" b="1"/>
            </a:lvl9pPr>
          </a:lstStyle>
          <a:p>
            <a:pPr lvl="0"/>
            <a:r>
              <a:rPr lang="en-US"/>
              <a:t>Click to edit Master text styles</a:t>
            </a:r>
          </a:p>
        </p:txBody>
      </p:sp>
      <p:sp>
        <p:nvSpPr>
          <p:cNvPr id="6" name="Content Placeholder 5"/>
          <p:cNvSpPr>
            <a:spLocks noGrp="1"/>
          </p:cNvSpPr>
          <p:nvPr>
            <p:ph sz="quarter" idx="4"/>
          </p:nvPr>
        </p:nvSpPr>
        <p:spPr>
          <a:xfrm>
            <a:off x="6166914" y="1728874"/>
            <a:ext cx="5569661" cy="4251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7" name="Date Placeholder 6"/>
          <p:cNvSpPr>
            <a:spLocks noGrp="1"/>
          </p:cNvSpPr>
          <p:nvPr>
            <p:ph type="dt" sz="half" idx="10"/>
          </p:nvPr>
        </p:nvSpPr>
        <p:spPr/>
        <p:txBody>
          <a:bodyPr/>
          <a:lstStyle/>
          <a:p>
            <a:endParaRPr lang="th-TH"/>
          </a:p>
        </p:txBody>
      </p:sp>
      <p:sp>
        <p:nvSpPr>
          <p:cNvPr id="8" name="Footer Placeholder 7"/>
          <p:cNvSpPr>
            <a:spLocks noGrp="1"/>
          </p:cNvSpPr>
          <p:nvPr>
            <p:ph type="ftr" sz="quarter" idx="11"/>
          </p:nvPr>
        </p:nvSpPr>
        <p:spPr/>
        <p:txBody>
          <a:bodyPr/>
          <a:lstStyle/>
          <a:p>
            <a:endParaRPr lang="th-TH"/>
          </a:p>
        </p:txBody>
      </p:sp>
      <p:sp>
        <p:nvSpPr>
          <p:cNvPr id="9" name="Slide Number Placeholder 8"/>
          <p:cNvSpPr>
            <a:spLocks noGrp="1"/>
          </p:cNvSpPr>
          <p:nvPr>
            <p:ph type="sldNum" sz="quarter" idx="12"/>
          </p:nvPr>
        </p:nvSpPr>
        <p:spPr/>
        <p:txBody>
          <a:bodyPr/>
          <a:lstStyle/>
          <a:p>
            <a:fld id="{38E056AE-97FF-4712-871A-FAA1152E65E7}" type="slidenum">
              <a:rPr lang="th-TH" smtClean="0"/>
              <a:t>‹#›</a:t>
            </a:fld>
            <a:endParaRPr lang="th-TH"/>
          </a:p>
        </p:txBody>
      </p:sp>
      <p:sp>
        <p:nvSpPr>
          <p:cNvPr id="10" name="Title 1"/>
          <p:cNvSpPr>
            <a:spLocks noGrp="1"/>
          </p:cNvSpPr>
          <p:nvPr>
            <p:ph type="title"/>
          </p:nvPr>
        </p:nvSpPr>
        <p:spPr>
          <a:xfrm>
            <a:off x="470375" y="134498"/>
            <a:ext cx="9912956" cy="510710"/>
          </a:xfrm>
        </p:spPr>
        <p:txBody>
          <a:bodyPr/>
          <a:lstStyle/>
          <a:p>
            <a:r>
              <a:rPr lang="en-US"/>
              <a:t>Click to edit Master title style</a:t>
            </a:r>
            <a:endParaRPr lang="th-TH"/>
          </a:p>
        </p:txBody>
      </p:sp>
    </p:spTree>
    <p:extLst>
      <p:ext uri="{BB962C8B-B14F-4D97-AF65-F5344CB8AC3E}">
        <p14:creationId xmlns:p14="http://schemas.microsoft.com/office/powerpoint/2010/main" val="256364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h-TH"/>
          </a:p>
        </p:txBody>
      </p:sp>
      <p:sp>
        <p:nvSpPr>
          <p:cNvPr id="3" name="Date Placeholder 2"/>
          <p:cNvSpPr>
            <a:spLocks noGrp="1"/>
          </p:cNvSpPr>
          <p:nvPr>
            <p:ph type="dt" sz="half" idx="10"/>
          </p:nvPr>
        </p:nvSpPr>
        <p:spPr/>
        <p:txBody>
          <a:bodyPr/>
          <a:lstStyle/>
          <a:p>
            <a:endParaRPr lang="th-TH"/>
          </a:p>
        </p:txBody>
      </p:sp>
      <p:sp>
        <p:nvSpPr>
          <p:cNvPr id="4" name="Footer Placeholder 3"/>
          <p:cNvSpPr>
            <a:spLocks noGrp="1"/>
          </p:cNvSpPr>
          <p:nvPr>
            <p:ph type="ftr" sz="quarter" idx="11"/>
          </p:nvPr>
        </p:nvSpPr>
        <p:spPr/>
        <p:txBody>
          <a:bodyPr/>
          <a:lstStyle/>
          <a:p>
            <a:endParaRPr lang="th-TH"/>
          </a:p>
        </p:txBody>
      </p:sp>
      <p:sp>
        <p:nvSpPr>
          <p:cNvPr id="5" name="Slide Number Placeholder 4"/>
          <p:cNvSpPr>
            <a:spLocks noGrp="1"/>
          </p:cNvSpPr>
          <p:nvPr>
            <p:ph type="sldNum" sz="quarter" idx="12"/>
          </p:nvPr>
        </p:nvSpPr>
        <p:spPr/>
        <p:txBody>
          <a:bodyPr/>
          <a:lstStyle/>
          <a:p>
            <a:fld id="{38E056AE-97FF-4712-871A-FAA1152E65E7}" type="slidenum">
              <a:rPr lang="th-TH" smtClean="0"/>
              <a:t>‹#›</a:t>
            </a:fld>
            <a:endParaRPr lang="th-TH"/>
          </a:p>
        </p:txBody>
      </p:sp>
    </p:spTree>
    <p:extLst>
      <p:ext uri="{BB962C8B-B14F-4D97-AF65-F5344CB8AC3E}">
        <p14:creationId xmlns:p14="http://schemas.microsoft.com/office/powerpoint/2010/main" val="935023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th-TH"/>
          </a:p>
        </p:txBody>
      </p:sp>
      <p:sp>
        <p:nvSpPr>
          <p:cNvPr id="3" name="Footer Placeholder 2"/>
          <p:cNvSpPr>
            <a:spLocks noGrp="1"/>
          </p:cNvSpPr>
          <p:nvPr>
            <p:ph type="ftr" sz="quarter" idx="11"/>
          </p:nvPr>
        </p:nvSpPr>
        <p:spPr/>
        <p:txBody>
          <a:bodyPr/>
          <a:lstStyle/>
          <a:p>
            <a:endParaRPr lang="th-TH"/>
          </a:p>
        </p:txBody>
      </p:sp>
      <p:sp>
        <p:nvSpPr>
          <p:cNvPr id="4" name="Slide Number Placeholder 3"/>
          <p:cNvSpPr>
            <a:spLocks noGrp="1"/>
          </p:cNvSpPr>
          <p:nvPr>
            <p:ph type="sldNum" sz="quarter" idx="12"/>
          </p:nvPr>
        </p:nvSpPr>
        <p:spPr/>
        <p:txBody>
          <a:bodyPr/>
          <a:lstStyle/>
          <a:p>
            <a:fld id="{38E056AE-97FF-4712-871A-FAA1152E65E7}" type="slidenum">
              <a:rPr lang="th-TH" smtClean="0"/>
              <a:t>‹#›</a:t>
            </a:fld>
            <a:endParaRPr lang="th-TH"/>
          </a:p>
        </p:txBody>
      </p:sp>
    </p:spTree>
    <p:extLst>
      <p:ext uri="{BB962C8B-B14F-4D97-AF65-F5344CB8AC3E}">
        <p14:creationId xmlns:p14="http://schemas.microsoft.com/office/powerpoint/2010/main" val="35655367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Rose Manual">
  <p:cSld name="Section Header Rose Manual">
    <p:spTree>
      <p:nvGrpSpPr>
        <p:cNvPr id="1" name="Shape 499"/>
        <p:cNvGrpSpPr/>
        <p:nvPr/>
      </p:nvGrpSpPr>
      <p:grpSpPr>
        <a:xfrm>
          <a:off x="0" y="0"/>
          <a:ext cx="0" cy="0"/>
          <a:chOff x="0" y="0"/>
          <a:chExt cx="0" cy="0"/>
        </a:xfrm>
      </p:grpSpPr>
      <p:sp>
        <p:nvSpPr>
          <p:cNvPr id="500" name="Google Shape;500;p82"/>
          <p:cNvSpPr txBox="1">
            <a:spLocks noGrp="1"/>
          </p:cNvSpPr>
          <p:nvPr>
            <p:ph type="sldNum" idx="12"/>
          </p:nvPr>
        </p:nvSpPr>
        <p:spPr>
          <a:xfrm>
            <a:off x="5544657" y="6377283"/>
            <a:ext cx="551328" cy="319500"/>
          </a:xfrm>
          <a:prstGeom prst="rect">
            <a:avLst/>
          </a:prstGeom>
          <a:noFill/>
          <a:ln>
            <a:noFill/>
          </a:ln>
        </p:spPr>
        <p:txBody>
          <a:bodyPr spcFirstLastPara="1" wrap="square" lIns="91450" tIns="45700" rIns="91450" bIns="45700" anchor="ctr" anchorCtr="0">
            <a:noAutofit/>
          </a:bodyPr>
          <a:lstStyle>
            <a:lvl1pPr marL="0" lvl="0" indent="0" algn="r" rtl="0">
              <a:lnSpc>
                <a:spcPct val="100000"/>
              </a:lnSpc>
              <a:spcBef>
                <a:spcPts val="0"/>
              </a:spcBef>
              <a:spcAft>
                <a:spcPts val="0"/>
              </a:spcAft>
              <a:buNone/>
              <a:defRPr sz="1100" b="0" i="0" u="none" strike="noStrike" cap="none">
                <a:solidFill>
                  <a:schemeClr val="tx1"/>
                </a:solidFill>
                <a:latin typeface="Calibri"/>
                <a:ea typeface="Calibri"/>
                <a:cs typeface="Calibri"/>
                <a:sym typeface="Calibri"/>
              </a:defRPr>
            </a:lvl1pPr>
            <a:lvl2pPr marL="0" lvl="1" indent="0" algn="r" rtl="0">
              <a:lnSpc>
                <a:spcPct val="100000"/>
              </a:lnSpc>
              <a:spcBef>
                <a:spcPts val="0"/>
              </a:spcBef>
              <a:spcAft>
                <a:spcPts val="0"/>
              </a:spcAft>
              <a:buNone/>
              <a:defRPr sz="1100" b="0" i="0" u="none" strike="noStrike" cap="none">
                <a:solidFill>
                  <a:schemeClr val="lt1"/>
                </a:solidFill>
                <a:latin typeface="Calibri"/>
                <a:ea typeface="Calibri"/>
                <a:cs typeface="Calibri"/>
                <a:sym typeface="Calibri"/>
              </a:defRPr>
            </a:lvl2pPr>
            <a:lvl3pPr marL="0" lvl="2" indent="0" algn="r" rtl="0">
              <a:lnSpc>
                <a:spcPct val="100000"/>
              </a:lnSpc>
              <a:spcBef>
                <a:spcPts val="0"/>
              </a:spcBef>
              <a:spcAft>
                <a:spcPts val="0"/>
              </a:spcAft>
              <a:buNone/>
              <a:defRPr sz="1100" b="0" i="0" u="none" strike="noStrike" cap="none">
                <a:solidFill>
                  <a:schemeClr val="lt1"/>
                </a:solidFill>
                <a:latin typeface="Calibri"/>
                <a:ea typeface="Calibri"/>
                <a:cs typeface="Calibri"/>
                <a:sym typeface="Calibri"/>
              </a:defRPr>
            </a:lvl3pPr>
            <a:lvl4pPr marL="0" lvl="3" indent="0" algn="r" rtl="0">
              <a:lnSpc>
                <a:spcPct val="100000"/>
              </a:lnSpc>
              <a:spcBef>
                <a:spcPts val="0"/>
              </a:spcBef>
              <a:spcAft>
                <a:spcPts val="0"/>
              </a:spcAft>
              <a:buNone/>
              <a:defRPr sz="1100" b="0" i="0" u="none" strike="noStrike" cap="none">
                <a:solidFill>
                  <a:schemeClr val="lt1"/>
                </a:solidFill>
                <a:latin typeface="Calibri"/>
                <a:ea typeface="Calibri"/>
                <a:cs typeface="Calibri"/>
                <a:sym typeface="Calibri"/>
              </a:defRPr>
            </a:lvl4pPr>
            <a:lvl5pPr marL="0" lvl="4" indent="0" algn="r" rtl="0">
              <a:lnSpc>
                <a:spcPct val="100000"/>
              </a:lnSpc>
              <a:spcBef>
                <a:spcPts val="0"/>
              </a:spcBef>
              <a:spcAft>
                <a:spcPts val="0"/>
              </a:spcAft>
              <a:buNone/>
              <a:defRPr sz="1100" b="0" i="0" u="none" strike="noStrike" cap="none">
                <a:solidFill>
                  <a:schemeClr val="lt1"/>
                </a:solidFill>
                <a:latin typeface="Calibri"/>
                <a:ea typeface="Calibri"/>
                <a:cs typeface="Calibri"/>
                <a:sym typeface="Calibri"/>
              </a:defRPr>
            </a:lvl5pPr>
            <a:lvl6pPr marL="0" lvl="5" indent="0" algn="r" rtl="0">
              <a:lnSpc>
                <a:spcPct val="100000"/>
              </a:lnSpc>
              <a:spcBef>
                <a:spcPts val="0"/>
              </a:spcBef>
              <a:spcAft>
                <a:spcPts val="0"/>
              </a:spcAft>
              <a:buNone/>
              <a:defRPr sz="1100" b="0" i="0" u="none" strike="noStrike" cap="none">
                <a:solidFill>
                  <a:schemeClr val="lt1"/>
                </a:solidFill>
                <a:latin typeface="Calibri"/>
                <a:ea typeface="Calibri"/>
                <a:cs typeface="Calibri"/>
                <a:sym typeface="Calibri"/>
              </a:defRPr>
            </a:lvl6pPr>
            <a:lvl7pPr marL="0" lvl="6" indent="0" algn="r" rtl="0">
              <a:lnSpc>
                <a:spcPct val="100000"/>
              </a:lnSpc>
              <a:spcBef>
                <a:spcPts val="0"/>
              </a:spcBef>
              <a:spcAft>
                <a:spcPts val="0"/>
              </a:spcAft>
              <a:buNone/>
              <a:defRPr sz="1100" b="0" i="0" u="none" strike="noStrike" cap="none">
                <a:solidFill>
                  <a:schemeClr val="lt1"/>
                </a:solidFill>
                <a:latin typeface="Calibri"/>
                <a:ea typeface="Calibri"/>
                <a:cs typeface="Calibri"/>
                <a:sym typeface="Calibri"/>
              </a:defRPr>
            </a:lvl7pPr>
            <a:lvl8pPr marL="0" lvl="7" indent="0" algn="r" rtl="0">
              <a:lnSpc>
                <a:spcPct val="100000"/>
              </a:lnSpc>
              <a:spcBef>
                <a:spcPts val="0"/>
              </a:spcBef>
              <a:spcAft>
                <a:spcPts val="0"/>
              </a:spcAft>
              <a:buNone/>
              <a:defRPr sz="1100" b="0" i="0" u="none" strike="noStrike" cap="none">
                <a:solidFill>
                  <a:schemeClr val="lt1"/>
                </a:solidFill>
                <a:latin typeface="Calibri"/>
                <a:ea typeface="Calibri"/>
                <a:cs typeface="Calibri"/>
                <a:sym typeface="Calibri"/>
              </a:defRPr>
            </a:lvl8pPr>
            <a:lvl9pPr marL="0" lvl="8" indent="0" algn="r" rtl="0">
              <a:lnSpc>
                <a:spcPct val="100000"/>
              </a:lnSpc>
              <a:spcBef>
                <a:spcPts val="0"/>
              </a:spcBef>
              <a:spcAft>
                <a:spcPts val="0"/>
              </a:spcAft>
              <a:buNone/>
              <a:defRPr sz="1100"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761598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BC528-0C7A-9880-89BC-41AF350B98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H"/>
          </a:p>
        </p:txBody>
      </p:sp>
      <p:sp>
        <p:nvSpPr>
          <p:cNvPr id="3" name="Text Placeholder 2">
            <a:extLst>
              <a:ext uri="{FF2B5EF4-FFF2-40B4-BE49-F238E27FC236}">
                <a16:creationId xmlns:a16="http://schemas.microsoft.com/office/drawing/2014/main" id="{6F76A72B-9B61-395C-58ED-033DFB2B26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D359AF-E634-6887-4858-162534596EA1}"/>
              </a:ext>
            </a:extLst>
          </p:cNvPr>
          <p:cNvSpPr>
            <a:spLocks noGrp="1"/>
          </p:cNvSpPr>
          <p:nvPr>
            <p:ph type="dt" sz="half" idx="10"/>
          </p:nvPr>
        </p:nvSpPr>
        <p:spPr/>
        <p:txBody>
          <a:bodyPr/>
          <a:lstStyle/>
          <a:p>
            <a:fld id="{31E336E2-38F0-764B-994C-85EFACFB887D}" type="datetimeFigureOut">
              <a:rPr lang="en-TH" smtClean="0"/>
              <a:t>4/8/2023 R</a:t>
            </a:fld>
            <a:endParaRPr lang="en-TH"/>
          </a:p>
        </p:txBody>
      </p:sp>
      <p:sp>
        <p:nvSpPr>
          <p:cNvPr id="5" name="Footer Placeholder 4">
            <a:extLst>
              <a:ext uri="{FF2B5EF4-FFF2-40B4-BE49-F238E27FC236}">
                <a16:creationId xmlns:a16="http://schemas.microsoft.com/office/drawing/2014/main" id="{647717EE-3E65-C480-B967-5A6CC946528B}"/>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9FDB7972-8E3C-30ED-EF16-496EE823BA28}"/>
              </a:ext>
            </a:extLst>
          </p:cNvPr>
          <p:cNvSpPr>
            <a:spLocks noGrp="1"/>
          </p:cNvSpPr>
          <p:nvPr>
            <p:ph type="sldNum" sz="quarter" idx="12"/>
          </p:nvPr>
        </p:nvSpPr>
        <p:spPr/>
        <p:txBody>
          <a:bodyPr/>
          <a:lstStyle/>
          <a:p>
            <a:fld id="{AF77F604-91DE-7C4F-A69A-9309A8231F91}" type="slidenum">
              <a:rPr lang="en-TH" smtClean="0"/>
              <a:t>‹#›</a:t>
            </a:fld>
            <a:endParaRPr lang="en-TH"/>
          </a:p>
        </p:txBody>
      </p:sp>
    </p:spTree>
    <p:extLst>
      <p:ext uri="{BB962C8B-B14F-4D97-AF65-F5344CB8AC3E}">
        <p14:creationId xmlns:p14="http://schemas.microsoft.com/office/powerpoint/2010/main" val="1122491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CEB83-491A-92B4-D579-8DCC97914B64}"/>
              </a:ext>
            </a:extLst>
          </p:cNvPr>
          <p:cNvSpPr>
            <a:spLocks noGrp="1"/>
          </p:cNvSpPr>
          <p:nvPr>
            <p:ph type="title"/>
          </p:nvPr>
        </p:nvSpPr>
        <p:spPr/>
        <p:txBody>
          <a:bodyPr/>
          <a:lstStyle/>
          <a:p>
            <a:r>
              <a:rPr lang="en-US"/>
              <a:t>Click to edit Master title style</a:t>
            </a:r>
            <a:endParaRPr lang="en-TH"/>
          </a:p>
        </p:txBody>
      </p:sp>
      <p:sp>
        <p:nvSpPr>
          <p:cNvPr id="3" name="Content Placeholder 2">
            <a:extLst>
              <a:ext uri="{FF2B5EF4-FFF2-40B4-BE49-F238E27FC236}">
                <a16:creationId xmlns:a16="http://schemas.microsoft.com/office/drawing/2014/main" id="{9386B671-D2C8-EE7E-8893-1C3E678BFC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Content Placeholder 3">
            <a:extLst>
              <a:ext uri="{FF2B5EF4-FFF2-40B4-BE49-F238E27FC236}">
                <a16:creationId xmlns:a16="http://schemas.microsoft.com/office/drawing/2014/main" id="{0D7C1968-ED7F-9310-1DD9-6198FEF858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Date Placeholder 4">
            <a:extLst>
              <a:ext uri="{FF2B5EF4-FFF2-40B4-BE49-F238E27FC236}">
                <a16:creationId xmlns:a16="http://schemas.microsoft.com/office/drawing/2014/main" id="{EE1C6B11-C899-A73D-3B4C-5B508DAE3E63}"/>
              </a:ext>
            </a:extLst>
          </p:cNvPr>
          <p:cNvSpPr>
            <a:spLocks noGrp="1"/>
          </p:cNvSpPr>
          <p:nvPr>
            <p:ph type="dt" sz="half" idx="10"/>
          </p:nvPr>
        </p:nvSpPr>
        <p:spPr/>
        <p:txBody>
          <a:bodyPr/>
          <a:lstStyle/>
          <a:p>
            <a:fld id="{31E336E2-38F0-764B-994C-85EFACFB887D}" type="datetimeFigureOut">
              <a:rPr lang="en-TH" smtClean="0"/>
              <a:t>4/8/2023 R</a:t>
            </a:fld>
            <a:endParaRPr lang="en-TH"/>
          </a:p>
        </p:txBody>
      </p:sp>
      <p:sp>
        <p:nvSpPr>
          <p:cNvPr id="6" name="Footer Placeholder 5">
            <a:extLst>
              <a:ext uri="{FF2B5EF4-FFF2-40B4-BE49-F238E27FC236}">
                <a16:creationId xmlns:a16="http://schemas.microsoft.com/office/drawing/2014/main" id="{CED33C0B-74ED-A4DE-E1DF-39E6767A57CF}"/>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EFF996B4-1E17-E0EF-B8C3-C6D442CFDF78}"/>
              </a:ext>
            </a:extLst>
          </p:cNvPr>
          <p:cNvSpPr>
            <a:spLocks noGrp="1"/>
          </p:cNvSpPr>
          <p:nvPr>
            <p:ph type="sldNum" sz="quarter" idx="12"/>
          </p:nvPr>
        </p:nvSpPr>
        <p:spPr/>
        <p:txBody>
          <a:bodyPr/>
          <a:lstStyle/>
          <a:p>
            <a:fld id="{AF77F604-91DE-7C4F-A69A-9309A8231F91}" type="slidenum">
              <a:rPr lang="en-TH" smtClean="0"/>
              <a:t>‹#›</a:t>
            </a:fld>
            <a:endParaRPr lang="en-TH"/>
          </a:p>
        </p:txBody>
      </p:sp>
    </p:spTree>
    <p:extLst>
      <p:ext uri="{BB962C8B-B14F-4D97-AF65-F5344CB8AC3E}">
        <p14:creationId xmlns:p14="http://schemas.microsoft.com/office/powerpoint/2010/main" val="3370181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1C27-B973-7B13-7003-E7A87AB49AB9}"/>
              </a:ext>
            </a:extLst>
          </p:cNvPr>
          <p:cNvSpPr>
            <a:spLocks noGrp="1"/>
          </p:cNvSpPr>
          <p:nvPr>
            <p:ph type="title"/>
          </p:nvPr>
        </p:nvSpPr>
        <p:spPr>
          <a:xfrm>
            <a:off x="839788" y="365125"/>
            <a:ext cx="10515600" cy="1325563"/>
          </a:xfrm>
        </p:spPr>
        <p:txBody>
          <a:bodyPr/>
          <a:lstStyle/>
          <a:p>
            <a:r>
              <a:rPr lang="en-US"/>
              <a:t>Click to edit Master title style</a:t>
            </a:r>
            <a:endParaRPr lang="en-TH"/>
          </a:p>
        </p:txBody>
      </p:sp>
      <p:sp>
        <p:nvSpPr>
          <p:cNvPr id="3" name="Text Placeholder 2">
            <a:extLst>
              <a:ext uri="{FF2B5EF4-FFF2-40B4-BE49-F238E27FC236}">
                <a16:creationId xmlns:a16="http://schemas.microsoft.com/office/drawing/2014/main" id="{C797704E-8305-5638-A286-CC43AEECDB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B6B9F0-BA21-CB9B-453A-D4561AF753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Text Placeholder 4">
            <a:extLst>
              <a:ext uri="{FF2B5EF4-FFF2-40B4-BE49-F238E27FC236}">
                <a16:creationId xmlns:a16="http://schemas.microsoft.com/office/drawing/2014/main" id="{645D7E1E-D248-2DDC-0138-F6D53913C1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CB46F4-E993-E5D0-50A0-95CA140DB6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7" name="Date Placeholder 6">
            <a:extLst>
              <a:ext uri="{FF2B5EF4-FFF2-40B4-BE49-F238E27FC236}">
                <a16:creationId xmlns:a16="http://schemas.microsoft.com/office/drawing/2014/main" id="{88C850BD-A164-40E8-50A9-D87EEF0F9AB2}"/>
              </a:ext>
            </a:extLst>
          </p:cNvPr>
          <p:cNvSpPr>
            <a:spLocks noGrp="1"/>
          </p:cNvSpPr>
          <p:nvPr>
            <p:ph type="dt" sz="half" idx="10"/>
          </p:nvPr>
        </p:nvSpPr>
        <p:spPr/>
        <p:txBody>
          <a:bodyPr/>
          <a:lstStyle/>
          <a:p>
            <a:fld id="{31E336E2-38F0-764B-994C-85EFACFB887D}" type="datetimeFigureOut">
              <a:rPr lang="en-TH" smtClean="0"/>
              <a:t>4/8/2023 R</a:t>
            </a:fld>
            <a:endParaRPr lang="en-TH"/>
          </a:p>
        </p:txBody>
      </p:sp>
      <p:sp>
        <p:nvSpPr>
          <p:cNvPr id="8" name="Footer Placeholder 7">
            <a:extLst>
              <a:ext uri="{FF2B5EF4-FFF2-40B4-BE49-F238E27FC236}">
                <a16:creationId xmlns:a16="http://schemas.microsoft.com/office/drawing/2014/main" id="{16090536-38B0-FE82-3A22-14DF6FE9779F}"/>
              </a:ext>
            </a:extLst>
          </p:cNvPr>
          <p:cNvSpPr>
            <a:spLocks noGrp="1"/>
          </p:cNvSpPr>
          <p:nvPr>
            <p:ph type="ftr" sz="quarter" idx="11"/>
          </p:nvPr>
        </p:nvSpPr>
        <p:spPr/>
        <p:txBody>
          <a:bodyPr/>
          <a:lstStyle/>
          <a:p>
            <a:endParaRPr lang="en-TH"/>
          </a:p>
        </p:txBody>
      </p:sp>
      <p:sp>
        <p:nvSpPr>
          <p:cNvPr id="9" name="Slide Number Placeholder 8">
            <a:extLst>
              <a:ext uri="{FF2B5EF4-FFF2-40B4-BE49-F238E27FC236}">
                <a16:creationId xmlns:a16="http://schemas.microsoft.com/office/drawing/2014/main" id="{F7A4D52C-4F81-9815-A23F-3EA657006F09}"/>
              </a:ext>
            </a:extLst>
          </p:cNvPr>
          <p:cNvSpPr>
            <a:spLocks noGrp="1"/>
          </p:cNvSpPr>
          <p:nvPr>
            <p:ph type="sldNum" sz="quarter" idx="12"/>
          </p:nvPr>
        </p:nvSpPr>
        <p:spPr/>
        <p:txBody>
          <a:bodyPr/>
          <a:lstStyle/>
          <a:p>
            <a:fld id="{AF77F604-91DE-7C4F-A69A-9309A8231F91}" type="slidenum">
              <a:rPr lang="en-TH" smtClean="0"/>
              <a:t>‹#›</a:t>
            </a:fld>
            <a:endParaRPr lang="en-TH"/>
          </a:p>
        </p:txBody>
      </p:sp>
    </p:spTree>
    <p:extLst>
      <p:ext uri="{BB962C8B-B14F-4D97-AF65-F5344CB8AC3E}">
        <p14:creationId xmlns:p14="http://schemas.microsoft.com/office/powerpoint/2010/main" val="3634252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9160F-2F86-ED79-0F21-385C4BEFDA03}"/>
              </a:ext>
            </a:extLst>
          </p:cNvPr>
          <p:cNvSpPr>
            <a:spLocks noGrp="1"/>
          </p:cNvSpPr>
          <p:nvPr>
            <p:ph type="title"/>
          </p:nvPr>
        </p:nvSpPr>
        <p:spPr/>
        <p:txBody>
          <a:bodyPr/>
          <a:lstStyle/>
          <a:p>
            <a:r>
              <a:rPr lang="en-US"/>
              <a:t>Click to edit Master title style</a:t>
            </a:r>
            <a:endParaRPr lang="en-TH"/>
          </a:p>
        </p:txBody>
      </p:sp>
      <p:sp>
        <p:nvSpPr>
          <p:cNvPr id="3" name="Date Placeholder 2">
            <a:extLst>
              <a:ext uri="{FF2B5EF4-FFF2-40B4-BE49-F238E27FC236}">
                <a16:creationId xmlns:a16="http://schemas.microsoft.com/office/drawing/2014/main" id="{0E916EBC-4A54-EEE4-D6AF-234FBF92C4E2}"/>
              </a:ext>
            </a:extLst>
          </p:cNvPr>
          <p:cNvSpPr>
            <a:spLocks noGrp="1"/>
          </p:cNvSpPr>
          <p:nvPr>
            <p:ph type="dt" sz="half" idx="10"/>
          </p:nvPr>
        </p:nvSpPr>
        <p:spPr/>
        <p:txBody>
          <a:bodyPr/>
          <a:lstStyle/>
          <a:p>
            <a:fld id="{31E336E2-38F0-764B-994C-85EFACFB887D}" type="datetimeFigureOut">
              <a:rPr lang="en-TH" smtClean="0"/>
              <a:t>4/8/2023 R</a:t>
            </a:fld>
            <a:endParaRPr lang="en-TH"/>
          </a:p>
        </p:txBody>
      </p:sp>
      <p:sp>
        <p:nvSpPr>
          <p:cNvPr id="4" name="Footer Placeholder 3">
            <a:extLst>
              <a:ext uri="{FF2B5EF4-FFF2-40B4-BE49-F238E27FC236}">
                <a16:creationId xmlns:a16="http://schemas.microsoft.com/office/drawing/2014/main" id="{EDB18BFE-CE6B-BA8B-01B7-C091A41017C8}"/>
              </a:ext>
            </a:extLst>
          </p:cNvPr>
          <p:cNvSpPr>
            <a:spLocks noGrp="1"/>
          </p:cNvSpPr>
          <p:nvPr>
            <p:ph type="ftr" sz="quarter" idx="11"/>
          </p:nvPr>
        </p:nvSpPr>
        <p:spPr/>
        <p:txBody>
          <a:bodyPr/>
          <a:lstStyle/>
          <a:p>
            <a:endParaRPr lang="en-TH"/>
          </a:p>
        </p:txBody>
      </p:sp>
      <p:sp>
        <p:nvSpPr>
          <p:cNvPr id="5" name="Slide Number Placeholder 4">
            <a:extLst>
              <a:ext uri="{FF2B5EF4-FFF2-40B4-BE49-F238E27FC236}">
                <a16:creationId xmlns:a16="http://schemas.microsoft.com/office/drawing/2014/main" id="{BD94FCA2-8426-7A33-8F71-6456084B1D2C}"/>
              </a:ext>
            </a:extLst>
          </p:cNvPr>
          <p:cNvSpPr>
            <a:spLocks noGrp="1"/>
          </p:cNvSpPr>
          <p:nvPr>
            <p:ph type="sldNum" sz="quarter" idx="12"/>
          </p:nvPr>
        </p:nvSpPr>
        <p:spPr/>
        <p:txBody>
          <a:bodyPr/>
          <a:lstStyle/>
          <a:p>
            <a:fld id="{AF77F604-91DE-7C4F-A69A-9309A8231F91}" type="slidenum">
              <a:rPr lang="en-TH" smtClean="0"/>
              <a:t>‹#›</a:t>
            </a:fld>
            <a:endParaRPr lang="en-TH"/>
          </a:p>
        </p:txBody>
      </p:sp>
    </p:spTree>
    <p:extLst>
      <p:ext uri="{BB962C8B-B14F-4D97-AF65-F5344CB8AC3E}">
        <p14:creationId xmlns:p14="http://schemas.microsoft.com/office/powerpoint/2010/main" val="603729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0643D7-3ECB-3DD4-9614-46B5C978F755}"/>
              </a:ext>
            </a:extLst>
          </p:cNvPr>
          <p:cNvSpPr>
            <a:spLocks noGrp="1"/>
          </p:cNvSpPr>
          <p:nvPr>
            <p:ph type="dt" sz="half" idx="10"/>
          </p:nvPr>
        </p:nvSpPr>
        <p:spPr/>
        <p:txBody>
          <a:bodyPr/>
          <a:lstStyle/>
          <a:p>
            <a:fld id="{31E336E2-38F0-764B-994C-85EFACFB887D}" type="datetimeFigureOut">
              <a:rPr lang="en-TH" smtClean="0"/>
              <a:t>4/8/2023 R</a:t>
            </a:fld>
            <a:endParaRPr lang="en-TH"/>
          </a:p>
        </p:txBody>
      </p:sp>
      <p:sp>
        <p:nvSpPr>
          <p:cNvPr id="3" name="Footer Placeholder 2">
            <a:extLst>
              <a:ext uri="{FF2B5EF4-FFF2-40B4-BE49-F238E27FC236}">
                <a16:creationId xmlns:a16="http://schemas.microsoft.com/office/drawing/2014/main" id="{E1444749-24C9-9E3F-9D13-AC7D01777138}"/>
              </a:ext>
            </a:extLst>
          </p:cNvPr>
          <p:cNvSpPr>
            <a:spLocks noGrp="1"/>
          </p:cNvSpPr>
          <p:nvPr>
            <p:ph type="ftr" sz="quarter" idx="11"/>
          </p:nvPr>
        </p:nvSpPr>
        <p:spPr/>
        <p:txBody>
          <a:bodyPr/>
          <a:lstStyle/>
          <a:p>
            <a:endParaRPr lang="en-TH"/>
          </a:p>
        </p:txBody>
      </p:sp>
      <p:sp>
        <p:nvSpPr>
          <p:cNvPr id="4" name="Slide Number Placeholder 3">
            <a:extLst>
              <a:ext uri="{FF2B5EF4-FFF2-40B4-BE49-F238E27FC236}">
                <a16:creationId xmlns:a16="http://schemas.microsoft.com/office/drawing/2014/main" id="{2F79A310-D607-FD22-98A9-FCA89B021728}"/>
              </a:ext>
            </a:extLst>
          </p:cNvPr>
          <p:cNvSpPr>
            <a:spLocks noGrp="1"/>
          </p:cNvSpPr>
          <p:nvPr>
            <p:ph type="sldNum" sz="quarter" idx="12"/>
          </p:nvPr>
        </p:nvSpPr>
        <p:spPr/>
        <p:txBody>
          <a:bodyPr/>
          <a:lstStyle/>
          <a:p>
            <a:fld id="{AF77F604-91DE-7C4F-A69A-9309A8231F91}" type="slidenum">
              <a:rPr lang="en-TH" smtClean="0"/>
              <a:t>‹#›</a:t>
            </a:fld>
            <a:endParaRPr lang="en-TH"/>
          </a:p>
        </p:txBody>
      </p:sp>
    </p:spTree>
    <p:extLst>
      <p:ext uri="{BB962C8B-B14F-4D97-AF65-F5344CB8AC3E}">
        <p14:creationId xmlns:p14="http://schemas.microsoft.com/office/powerpoint/2010/main" val="3620037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1DC64-3EC8-D002-EB9E-9D75514722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H"/>
          </a:p>
        </p:txBody>
      </p:sp>
      <p:sp>
        <p:nvSpPr>
          <p:cNvPr id="3" name="Content Placeholder 2">
            <a:extLst>
              <a:ext uri="{FF2B5EF4-FFF2-40B4-BE49-F238E27FC236}">
                <a16:creationId xmlns:a16="http://schemas.microsoft.com/office/drawing/2014/main" id="{D2F0F2D8-8253-53B4-E43F-6B84FAE6A8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Text Placeholder 3">
            <a:extLst>
              <a:ext uri="{FF2B5EF4-FFF2-40B4-BE49-F238E27FC236}">
                <a16:creationId xmlns:a16="http://schemas.microsoft.com/office/drawing/2014/main" id="{7BB99CA0-3EAD-0115-DA1E-88541CB4A2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C3C3E3-E4B5-1B0A-9043-B4138029A269}"/>
              </a:ext>
            </a:extLst>
          </p:cNvPr>
          <p:cNvSpPr>
            <a:spLocks noGrp="1"/>
          </p:cNvSpPr>
          <p:nvPr>
            <p:ph type="dt" sz="half" idx="10"/>
          </p:nvPr>
        </p:nvSpPr>
        <p:spPr/>
        <p:txBody>
          <a:bodyPr/>
          <a:lstStyle/>
          <a:p>
            <a:fld id="{31E336E2-38F0-764B-994C-85EFACFB887D}" type="datetimeFigureOut">
              <a:rPr lang="en-TH" smtClean="0"/>
              <a:t>4/8/2023 R</a:t>
            </a:fld>
            <a:endParaRPr lang="en-TH"/>
          </a:p>
        </p:txBody>
      </p:sp>
      <p:sp>
        <p:nvSpPr>
          <p:cNvPr id="6" name="Footer Placeholder 5">
            <a:extLst>
              <a:ext uri="{FF2B5EF4-FFF2-40B4-BE49-F238E27FC236}">
                <a16:creationId xmlns:a16="http://schemas.microsoft.com/office/drawing/2014/main" id="{5B829E98-8CD3-024A-90A4-3FE7C29A1058}"/>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167D3C07-B5C3-B6F3-6C89-CC2DCA878233}"/>
              </a:ext>
            </a:extLst>
          </p:cNvPr>
          <p:cNvSpPr>
            <a:spLocks noGrp="1"/>
          </p:cNvSpPr>
          <p:nvPr>
            <p:ph type="sldNum" sz="quarter" idx="12"/>
          </p:nvPr>
        </p:nvSpPr>
        <p:spPr/>
        <p:txBody>
          <a:bodyPr/>
          <a:lstStyle/>
          <a:p>
            <a:fld id="{AF77F604-91DE-7C4F-A69A-9309A8231F91}" type="slidenum">
              <a:rPr lang="en-TH" smtClean="0"/>
              <a:t>‹#›</a:t>
            </a:fld>
            <a:endParaRPr lang="en-TH"/>
          </a:p>
        </p:txBody>
      </p:sp>
    </p:spTree>
    <p:extLst>
      <p:ext uri="{BB962C8B-B14F-4D97-AF65-F5344CB8AC3E}">
        <p14:creationId xmlns:p14="http://schemas.microsoft.com/office/powerpoint/2010/main" val="1466949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D3870-5535-1959-11C4-5A9DBE249E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H"/>
          </a:p>
        </p:txBody>
      </p:sp>
      <p:sp>
        <p:nvSpPr>
          <p:cNvPr id="3" name="Picture Placeholder 2">
            <a:extLst>
              <a:ext uri="{FF2B5EF4-FFF2-40B4-BE49-F238E27FC236}">
                <a16:creationId xmlns:a16="http://schemas.microsoft.com/office/drawing/2014/main" id="{979F26F6-1989-FE8B-3A10-F8A907688E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H"/>
          </a:p>
        </p:txBody>
      </p:sp>
      <p:sp>
        <p:nvSpPr>
          <p:cNvPr id="4" name="Text Placeholder 3">
            <a:extLst>
              <a:ext uri="{FF2B5EF4-FFF2-40B4-BE49-F238E27FC236}">
                <a16:creationId xmlns:a16="http://schemas.microsoft.com/office/drawing/2014/main" id="{31035904-EA4D-641B-292A-CDBD7BA51B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E52823-B157-00C7-64EB-2F6B6ACCF5FB}"/>
              </a:ext>
            </a:extLst>
          </p:cNvPr>
          <p:cNvSpPr>
            <a:spLocks noGrp="1"/>
          </p:cNvSpPr>
          <p:nvPr>
            <p:ph type="dt" sz="half" idx="10"/>
          </p:nvPr>
        </p:nvSpPr>
        <p:spPr/>
        <p:txBody>
          <a:bodyPr/>
          <a:lstStyle/>
          <a:p>
            <a:fld id="{31E336E2-38F0-764B-994C-85EFACFB887D}" type="datetimeFigureOut">
              <a:rPr lang="en-TH" smtClean="0"/>
              <a:t>4/8/2023 R</a:t>
            </a:fld>
            <a:endParaRPr lang="en-TH"/>
          </a:p>
        </p:txBody>
      </p:sp>
      <p:sp>
        <p:nvSpPr>
          <p:cNvPr id="6" name="Footer Placeholder 5">
            <a:extLst>
              <a:ext uri="{FF2B5EF4-FFF2-40B4-BE49-F238E27FC236}">
                <a16:creationId xmlns:a16="http://schemas.microsoft.com/office/drawing/2014/main" id="{A4525F8B-15FB-716B-1CBD-620B645630C8}"/>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BEBC7602-999B-F127-E375-132D88B72903}"/>
              </a:ext>
            </a:extLst>
          </p:cNvPr>
          <p:cNvSpPr>
            <a:spLocks noGrp="1"/>
          </p:cNvSpPr>
          <p:nvPr>
            <p:ph type="sldNum" sz="quarter" idx="12"/>
          </p:nvPr>
        </p:nvSpPr>
        <p:spPr/>
        <p:txBody>
          <a:bodyPr/>
          <a:lstStyle/>
          <a:p>
            <a:fld id="{AF77F604-91DE-7C4F-A69A-9309A8231F91}" type="slidenum">
              <a:rPr lang="en-TH" smtClean="0"/>
              <a:t>‹#›</a:t>
            </a:fld>
            <a:endParaRPr lang="en-TH"/>
          </a:p>
        </p:txBody>
      </p:sp>
    </p:spTree>
    <p:extLst>
      <p:ext uri="{BB962C8B-B14F-4D97-AF65-F5344CB8AC3E}">
        <p14:creationId xmlns:p14="http://schemas.microsoft.com/office/powerpoint/2010/main" val="3228186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2D0349-3433-8DDD-BC7A-2162A8F7B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H"/>
          </a:p>
        </p:txBody>
      </p:sp>
      <p:sp>
        <p:nvSpPr>
          <p:cNvPr id="3" name="Text Placeholder 2">
            <a:extLst>
              <a:ext uri="{FF2B5EF4-FFF2-40B4-BE49-F238E27FC236}">
                <a16:creationId xmlns:a16="http://schemas.microsoft.com/office/drawing/2014/main" id="{EF49560F-AB39-8B61-F6C4-AF0E4F1FFA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474EBF6B-DCE8-36D3-15B3-5384823BAD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E336E2-38F0-764B-994C-85EFACFB887D}" type="datetimeFigureOut">
              <a:rPr lang="en-TH" smtClean="0"/>
              <a:t>4/8/2023 R</a:t>
            </a:fld>
            <a:endParaRPr lang="en-TH"/>
          </a:p>
        </p:txBody>
      </p:sp>
      <p:sp>
        <p:nvSpPr>
          <p:cNvPr id="5" name="Footer Placeholder 4">
            <a:extLst>
              <a:ext uri="{FF2B5EF4-FFF2-40B4-BE49-F238E27FC236}">
                <a16:creationId xmlns:a16="http://schemas.microsoft.com/office/drawing/2014/main" id="{299607E2-CB7F-24E6-D7A8-C6851F5901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H"/>
          </a:p>
        </p:txBody>
      </p:sp>
      <p:sp>
        <p:nvSpPr>
          <p:cNvPr id="6" name="Slide Number Placeholder 5">
            <a:extLst>
              <a:ext uri="{FF2B5EF4-FFF2-40B4-BE49-F238E27FC236}">
                <a16:creationId xmlns:a16="http://schemas.microsoft.com/office/drawing/2014/main" id="{2EE7CCB1-DEFE-3F0E-CB9A-987FFEC1EE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77F604-91DE-7C4F-A69A-9309A8231F91}" type="slidenum">
              <a:rPr lang="en-TH" smtClean="0"/>
              <a:t>‹#›</a:t>
            </a:fld>
            <a:endParaRPr lang="en-TH"/>
          </a:p>
        </p:txBody>
      </p:sp>
      <p:sp>
        <p:nvSpPr>
          <p:cNvPr id="8" name="TextBox 7">
            <a:extLst>
              <a:ext uri="{FF2B5EF4-FFF2-40B4-BE49-F238E27FC236}">
                <a16:creationId xmlns:a16="http://schemas.microsoft.com/office/drawing/2014/main" id="{2C7607FF-3E53-6C3F-AF99-0F2AD93C57EC}"/>
              </a:ext>
            </a:extLst>
          </p:cNvPr>
          <p:cNvSpPr txBox="1"/>
          <p:nvPr userDrawn="1">
            <p:extLst>
              <p:ext uri="{1162E1C5-73C7-4A58-AE30-91384D911F3F}">
                <p184:classification xmlns:p184="http://schemas.microsoft.com/office/powerpoint/2018/4/main" val="ftr"/>
              </p:ext>
            </p:extLst>
          </p:nvPr>
        </p:nvSpPr>
        <p:spPr>
          <a:xfrm>
            <a:off x="0" y="6736080"/>
            <a:ext cx="550863" cy="121920"/>
          </a:xfrm>
          <a:prstGeom prst="rect">
            <a:avLst/>
          </a:prstGeom>
        </p:spPr>
        <p:txBody>
          <a:bodyPr horzOverflow="overflow" lIns="0" tIns="0" rIns="0" bIns="0">
            <a:spAutoFit/>
          </a:bodyPr>
          <a:lstStyle/>
          <a:p>
            <a:pPr algn="l"/>
            <a:r>
              <a:rPr lang="en-TH" sz="800">
                <a:solidFill>
                  <a:srgbClr val="000000"/>
                </a:solidFill>
                <a:latin typeface="Calibri" panose="020F0502020204030204" pitchFamily="34" charset="0"/>
                <a:cs typeface="Calibri" panose="020F0502020204030204" pitchFamily="34" charset="0"/>
              </a:rPr>
              <a:t>// Internal //</a:t>
            </a:r>
          </a:p>
        </p:txBody>
      </p:sp>
    </p:spTree>
    <p:extLst>
      <p:ext uri="{BB962C8B-B14F-4D97-AF65-F5344CB8AC3E}">
        <p14:creationId xmlns:p14="http://schemas.microsoft.com/office/powerpoint/2010/main" val="128788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AC2950-301A-499B-9F6B-9972F515A385}"/>
              </a:ext>
            </a:extLst>
          </p:cNvPr>
          <p:cNvSpPr>
            <a:spLocks noGrp="1"/>
          </p:cNvSpPr>
          <p:nvPr>
            <p:ph type="title"/>
          </p:nvPr>
        </p:nvSpPr>
        <p:spPr>
          <a:xfrm>
            <a:off x="476592" y="301627"/>
            <a:ext cx="11185283" cy="8794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7754A0-EF45-421F-96F8-BF1FE4C365E7}"/>
              </a:ext>
            </a:extLst>
          </p:cNvPr>
          <p:cNvSpPr>
            <a:spLocks noGrp="1"/>
          </p:cNvSpPr>
          <p:nvPr>
            <p:ph type="body" idx="1"/>
          </p:nvPr>
        </p:nvSpPr>
        <p:spPr>
          <a:xfrm>
            <a:off x="476592" y="1333500"/>
            <a:ext cx="11185283" cy="48895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D2CC0B-68F7-4F5C-BE36-DCE005076EDE}"/>
              </a:ext>
            </a:extLst>
          </p:cNvPr>
          <p:cNvSpPr>
            <a:spLocks noGrp="1"/>
          </p:cNvSpPr>
          <p:nvPr>
            <p:ph type="dt" sz="half" idx="2"/>
          </p:nvPr>
        </p:nvSpPr>
        <p:spPr>
          <a:xfrm>
            <a:off x="2418313" y="6472514"/>
            <a:ext cx="865277" cy="302665"/>
          </a:xfrm>
          <a:prstGeom prst="rect">
            <a:avLst/>
          </a:prstGeom>
        </p:spPr>
        <p:txBody>
          <a:bodyPr vert="horz" lIns="91440" tIns="45720" rIns="91440" bIns="45720" rtlCol="0" anchor="ctr"/>
          <a:lstStyle>
            <a:lvl1pPr algn="l">
              <a:defRPr sz="1136" baseline="0">
                <a:solidFill>
                  <a:schemeClr val="tx1">
                    <a:tint val="75000"/>
                  </a:schemeClr>
                </a:solidFill>
                <a:latin typeface="Browallia New" panose="020B0604020202020204" pitchFamily="34" charset="-34"/>
                <a:cs typeface="Browallia New" panose="020B0604020202020204" pitchFamily="34" charset="-34"/>
              </a:defRPr>
            </a:lvl1pPr>
          </a:lstStyle>
          <a:p>
            <a:endParaRPr lang="en-US"/>
          </a:p>
        </p:txBody>
      </p:sp>
      <p:sp>
        <p:nvSpPr>
          <p:cNvPr id="5" name="Footer Placeholder 4">
            <a:extLst>
              <a:ext uri="{FF2B5EF4-FFF2-40B4-BE49-F238E27FC236}">
                <a16:creationId xmlns:a16="http://schemas.microsoft.com/office/drawing/2014/main" id="{1BF3963A-D82A-4BAD-8E9B-801EF2C3D6C4}"/>
              </a:ext>
            </a:extLst>
          </p:cNvPr>
          <p:cNvSpPr>
            <a:spLocks noGrp="1"/>
          </p:cNvSpPr>
          <p:nvPr>
            <p:ph type="ftr" sz="quarter" idx="3"/>
          </p:nvPr>
        </p:nvSpPr>
        <p:spPr>
          <a:xfrm>
            <a:off x="3530452" y="6472514"/>
            <a:ext cx="5398300" cy="302665"/>
          </a:xfrm>
          <a:prstGeom prst="rect">
            <a:avLst/>
          </a:prstGeom>
        </p:spPr>
        <p:txBody>
          <a:bodyPr vert="horz" lIns="91440" tIns="45720" rIns="91440" bIns="45720" rtlCol="0" anchor="ctr"/>
          <a:lstStyle>
            <a:lvl1pPr algn="ctr">
              <a:defRPr sz="1136" baseline="0">
                <a:solidFill>
                  <a:schemeClr val="tx1">
                    <a:tint val="75000"/>
                  </a:schemeClr>
                </a:solidFill>
                <a:latin typeface="Browallia New" panose="020B0604020202020204" pitchFamily="34" charset="-34"/>
                <a:cs typeface="Browallia New" panose="020B0604020202020204" pitchFamily="34" charset="-34"/>
              </a:defRPr>
            </a:lvl1pPr>
          </a:lstStyle>
          <a:p>
            <a:endParaRPr lang="en-US"/>
          </a:p>
        </p:txBody>
      </p:sp>
      <p:sp>
        <p:nvSpPr>
          <p:cNvPr id="6" name="Slide Number Placeholder 5">
            <a:extLst>
              <a:ext uri="{FF2B5EF4-FFF2-40B4-BE49-F238E27FC236}">
                <a16:creationId xmlns:a16="http://schemas.microsoft.com/office/drawing/2014/main" id="{D5CE6788-E437-4904-B125-6CF3C451E7C0}"/>
              </a:ext>
            </a:extLst>
          </p:cNvPr>
          <p:cNvSpPr>
            <a:spLocks noGrp="1"/>
          </p:cNvSpPr>
          <p:nvPr>
            <p:ph type="sldNum" sz="quarter" idx="4"/>
          </p:nvPr>
        </p:nvSpPr>
        <p:spPr>
          <a:xfrm>
            <a:off x="9192475" y="6472514"/>
            <a:ext cx="684472" cy="302665"/>
          </a:xfrm>
          <a:prstGeom prst="rect">
            <a:avLst/>
          </a:prstGeom>
        </p:spPr>
        <p:txBody>
          <a:bodyPr vert="horz" lIns="91440" tIns="45720" rIns="91440" bIns="45720" rtlCol="0" anchor="ctr"/>
          <a:lstStyle>
            <a:lvl1pPr algn="r">
              <a:defRPr sz="1200" baseline="0">
                <a:solidFill>
                  <a:schemeClr val="tx1">
                    <a:tint val="75000"/>
                  </a:schemeClr>
                </a:solidFill>
                <a:latin typeface="Browallia New" panose="020B0604020202020204" pitchFamily="34" charset="-34"/>
                <a:cs typeface="Browallia New" panose="020B0604020202020204" pitchFamily="34" charset="-34"/>
              </a:defRPr>
            </a:lvl1pPr>
          </a:lstStyle>
          <a:p>
            <a:fld id="{75F80FC5-1425-4F52-9AA7-DC1373E63287}" type="slidenum">
              <a:rPr lang="en-US" smtClean="0"/>
              <a:pPr/>
              <a:t>‹#›</a:t>
            </a:fld>
            <a:endParaRPr lang="en-US"/>
          </a:p>
        </p:txBody>
      </p:sp>
      <p:sp>
        <p:nvSpPr>
          <p:cNvPr id="16" name="Footer Placeholder 8">
            <a:extLst>
              <a:ext uri="{FF2B5EF4-FFF2-40B4-BE49-F238E27FC236}">
                <a16:creationId xmlns:a16="http://schemas.microsoft.com/office/drawing/2014/main" id="{B9C6C372-DE74-4C14-BEAB-D7C72669A236}"/>
              </a:ext>
            </a:extLst>
          </p:cNvPr>
          <p:cNvSpPr txBox="1">
            <a:spLocks/>
          </p:cNvSpPr>
          <p:nvPr userDrawn="1"/>
        </p:nvSpPr>
        <p:spPr>
          <a:xfrm>
            <a:off x="186253" y="6439310"/>
            <a:ext cx="2164831" cy="365125"/>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757">
                <a:solidFill>
                  <a:srgbClr val="898989"/>
                </a:solidFill>
                <a:latin typeface="Browallia New" panose="020B0604020202020204" pitchFamily="34" charset="-34"/>
                <a:cs typeface="Browallia New" panose="020B0604020202020204" pitchFamily="34" charset="-34"/>
              </a:rPr>
              <a:t>SCB Internal Use Material Prepared for Use by SCB only</a:t>
            </a:r>
          </a:p>
        </p:txBody>
      </p:sp>
    </p:spTree>
    <p:extLst>
      <p:ext uri="{BB962C8B-B14F-4D97-AF65-F5344CB8AC3E}">
        <p14:creationId xmlns:p14="http://schemas.microsoft.com/office/powerpoint/2010/main" val="61739489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9" r:id="rId6"/>
    <p:sldLayoutId id="2147483840" r:id="rId7"/>
    <p:sldLayoutId id="2147483841" r:id="rId8"/>
  </p:sldLayoutIdLst>
  <p:hf hdr="0" ftr="0" dt="0"/>
  <p:txStyles>
    <p:titleStyle>
      <a:lvl1pPr algn="l" defTabSz="914414" rtl="0" eaLnBrk="1" latinLnBrk="0" hangingPunct="1">
        <a:lnSpc>
          <a:spcPct val="90000"/>
        </a:lnSpc>
        <a:spcBef>
          <a:spcPct val="0"/>
        </a:spcBef>
        <a:buNone/>
        <a:defRPr sz="3785" b="0" kern="1200" baseline="0">
          <a:solidFill>
            <a:schemeClr val="tx1"/>
          </a:solidFill>
          <a:effectLst>
            <a:outerShdw blurRad="38100" dist="38100" dir="2700000" algn="tl">
              <a:srgbClr val="000000">
                <a:alpha val="43137"/>
              </a:srgbClr>
            </a:outerShdw>
          </a:effectLst>
          <a:latin typeface="Browallia New" panose="020B0604020202020204" pitchFamily="34" charset="-34"/>
          <a:ea typeface="+mj-ea"/>
          <a:cs typeface="Browallia New" panose="020B0604020202020204" pitchFamily="34" charset="-34"/>
        </a:defRPr>
      </a:lvl1pPr>
    </p:titleStyle>
    <p:bodyStyle>
      <a:lvl1pPr marL="228603" indent="-228603" algn="l" defTabSz="914414" rtl="0" eaLnBrk="1" latinLnBrk="0" hangingPunct="1">
        <a:lnSpc>
          <a:spcPct val="90000"/>
        </a:lnSpc>
        <a:spcBef>
          <a:spcPts val="1001"/>
        </a:spcBef>
        <a:buFont typeface="Arial" panose="020B0604020202020204" pitchFamily="34" charset="0"/>
        <a:buChar char="•"/>
        <a:defRPr sz="2800" kern="1200" baseline="0">
          <a:solidFill>
            <a:schemeClr val="tx1"/>
          </a:solidFill>
          <a:latin typeface="Browallia New" panose="020B0604020202020204" pitchFamily="34" charset="-34"/>
          <a:ea typeface="+mn-ea"/>
          <a:cs typeface="Browallia New" panose="020B0604020202020204" pitchFamily="34" charset="-34"/>
        </a:defRPr>
      </a:lvl1pPr>
      <a:lvl2pPr marL="685810" indent="-228603" algn="l" defTabSz="914414" rtl="0" eaLnBrk="1" latinLnBrk="0" hangingPunct="1">
        <a:lnSpc>
          <a:spcPct val="90000"/>
        </a:lnSpc>
        <a:spcBef>
          <a:spcPts val="499"/>
        </a:spcBef>
        <a:buFont typeface="Arial" panose="020B0604020202020204" pitchFamily="34" charset="0"/>
        <a:buChar char="•"/>
        <a:defRPr sz="2400" kern="1200" baseline="0">
          <a:solidFill>
            <a:schemeClr val="tx1"/>
          </a:solidFill>
          <a:latin typeface="Browallia New" panose="020B0604020202020204" pitchFamily="34" charset="-34"/>
          <a:ea typeface="+mn-ea"/>
          <a:cs typeface="Browallia New" panose="020B0604020202020204" pitchFamily="34" charset="-34"/>
        </a:defRPr>
      </a:lvl2pPr>
      <a:lvl3pPr marL="1143017" indent="-228603" algn="l" defTabSz="914414" rtl="0" eaLnBrk="1" latinLnBrk="0" hangingPunct="1">
        <a:lnSpc>
          <a:spcPct val="90000"/>
        </a:lnSpc>
        <a:spcBef>
          <a:spcPts val="499"/>
        </a:spcBef>
        <a:buFont typeface="Arial" panose="020B0604020202020204" pitchFamily="34" charset="0"/>
        <a:buChar char="•"/>
        <a:defRPr sz="2000" kern="1200" baseline="0">
          <a:solidFill>
            <a:schemeClr val="tx1"/>
          </a:solidFill>
          <a:latin typeface="Browallia New" panose="020B0604020202020204" pitchFamily="34" charset="-34"/>
          <a:ea typeface="+mn-ea"/>
          <a:cs typeface="Browallia New" panose="020B0604020202020204" pitchFamily="34" charset="-34"/>
        </a:defRPr>
      </a:lvl3pPr>
      <a:lvl4pPr marL="1600225" indent="-228603" algn="l" defTabSz="914414" rtl="0" eaLnBrk="1" latinLnBrk="0" hangingPunct="1">
        <a:lnSpc>
          <a:spcPct val="90000"/>
        </a:lnSpc>
        <a:spcBef>
          <a:spcPts val="499"/>
        </a:spcBef>
        <a:buFont typeface="Arial" panose="020B0604020202020204" pitchFamily="34" charset="0"/>
        <a:buChar char="•"/>
        <a:defRPr sz="1800" kern="1200" baseline="0">
          <a:solidFill>
            <a:schemeClr val="tx1"/>
          </a:solidFill>
          <a:latin typeface="Browallia New" panose="020B0604020202020204" pitchFamily="34" charset="-34"/>
          <a:ea typeface="+mn-ea"/>
          <a:cs typeface="Browallia New" panose="020B0604020202020204" pitchFamily="34" charset="-34"/>
        </a:defRPr>
      </a:lvl4pPr>
      <a:lvl5pPr marL="2057432" indent="-228603" algn="l" defTabSz="914414" rtl="0" eaLnBrk="1" latinLnBrk="0" hangingPunct="1">
        <a:lnSpc>
          <a:spcPct val="90000"/>
        </a:lnSpc>
        <a:spcBef>
          <a:spcPts val="499"/>
        </a:spcBef>
        <a:buFont typeface="Arial" panose="020B0604020202020204" pitchFamily="34" charset="0"/>
        <a:buChar char="•"/>
        <a:defRPr sz="1800" kern="1200" baseline="0">
          <a:solidFill>
            <a:schemeClr val="tx1"/>
          </a:solidFill>
          <a:latin typeface="Browallia New" panose="020B0604020202020204" pitchFamily="34" charset="-34"/>
          <a:ea typeface="+mn-ea"/>
          <a:cs typeface="Browallia New" panose="020B0604020202020204" pitchFamily="34" charset="-34"/>
        </a:defRPr>
      </a:lvl5pPr>
      <a:lvl6pPr marL="2514638" indent="-228603" algn="l" defTabSz="914414"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845" indent="-228603" algn="l" defTabSz="914414"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9052" indent="-228603" algn="l" defTabSz="914414"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6260" indent="-228603" algn="l" defTabSz="914414"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4" rtl="0" eaLnBrk="1" latinLnBrk="0" hangingPunct="1">
        <a:defRPr sz="1800" kern="1200">
          <a:solidFill>
            <a:schemeClr val="tx1"/>
          </a:solidFill>
          <a:latin typeface="+mn-lt"/>
          <a:ea typeface="+mn-ea"/>
          <a:cs typeface="+mn-cs"/>
        </a:defRPr>
      </a:lvl1pPr>
      <a:lvl2pPr marL="457207" algn="l" defTabSz="914414" rtl="0" eaLnBrk="1" latinLnBrk="0" hangingPunct="1">
        <a:defRPr sz="1800" kern="1200">
          <a:solidFill>
            <a:schemeClr val="tx1"/>
          </a:solidFill>
          <a:latin typeface="+mn-lt"/>
          <a:ea typeface="+mn-ea"/>
          <a:cs typeface="+mn-cs"/>
        </a:defRPr>
      </a:lvl2pPr>
      <a:lvl3pPr marL="914414" algn="l" defTabSz="914414" rtl="0" eaLnBrk="1" latinLnBrk="0" hangingPunct="1">
        <a:defRPr sz="1800" kern="1200">
          <a:solidFill>
            <a:schemeClr val="tx1"/>
          </a:solidFill>
          <a:latin typeface="+mn-lt"/>
          <a:ea typeface="+mn-ea"/>
          <a:cs typeface="+mn-cs"/>
        </a:defRPr>
      </a:lvl3pPr>
      <a:lvl4pPr marL="1371622" algn="l" defTabSz="914414" rtl="0" eaLnBrk="1" latinLnBrk="0" hangingPunct="1">
        <a:defRPr sz="1800" kern="1200">
          <a:solidFill>
            <a:schemeClr val="tx1"/>
          </a:solidFill>
          <a:latin typeface="+mn-lt"/>
          <a:ea typeface="+mn-ea"/>
          <a:cs typeface="+mn-cs"/>
        </a:defRPr>
      </a:lvl4pPr>
      <a:lvl5pPr marL="1828829" algn="l" defTabSz="914414" rtl="0" eaLnBrk="1" latinLnBrk="0" hangingPunct="1">
        <a:defRPr sz="1800" kern="1200">
          <a:solidFill>
            <a:schemeClr val="tx1"/>
          </a:solidFill>
          <a:latin typeface="+mn-lt"/>
          <a:ea typeface="+mn-ea"/>
          <a:cs typeface="+mn-cs"/>
        </a:defRPr>
      </a:lvl5pPr>
      <a:lvl6pPr marL="2286036" algn="l" defTabSz="914414" rtl="0" eaLnBrk="1" latinLnBrk="0" hangingPunct="1">
        <a:defRPr sz="1800" kern="1200">
          <a:solidFill>
            <a:schemeClr val="tx1"/>
          </a:solidFill>
          <a:latin typeface="+mn-lt"/>
          <a:ea typeface="+mn-ea"/>
          <a:cs typeface="+mn-cs"/>
        </a:defRPr>
      </a:lvl6pPr>
      <a:lvl7pPr marL="2743242" algn="l" defTabSz="914414" rtl="0" eaLnBrk="1" latinLnBrk="0" hangingPunct="1">
        <a:defRPr sz="1800" kern="1200">
          <a:solidFill>
            <a:schemeClr val="tx1"/>
          </a:solidFill>
          <a:latin typeface="+mn-lt"/>
          <a:ea typeface="+mn-ea"/>
          <a:cs typeface="+mn-cs"/>
        </a:defRPr>
      </a:lvl7pPr>
      <a:lvl8pPr marL="3200449" algn="l" defTabSz="914414" rtl="0" eaLnBrk="1" latinLnBrk="0" hangingPunct="1">
        <a:defRPr sz="1800" kern="1200">
          <a:solidFill>
            <a:schemeClr val="tx1"/>
          </a:solidFill>
          <a:latin typeface="+mn-lt"/>
          <a:ea typeface="+mn-ea"/>
          <a:cs typeface="+mn-cs"/>
        </a:defRPr>
      </a:lvl8pPr>
      <a:lvl9pPr marL="3657656" algn="l" defTabSz="91441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0375" y="134498"/>
            <a:ext cx="9912956" cy="510710"/>
          </a:xfrm>
          <a:prstGeom prst="rect">
            <a:avLst/>
          </a:prstGeom>
        </p:spPr>
        <p:txBody>
          <a:bodyPr vert="horz" lIns="91440" tIns="45720" rIns="91440" bIns="45720" rtlCol="0" anchor="ctr">
            <a:noAutofit/>
          </a:bodyPr>
          <a:lstStyle/>
          <a:p>
            <a:r>
              <a:rPr lang="en-US"/>
              <a:t>Click to edit Master title style</a:t>
            </a:r>
            <a:endParaRPr lang="th-TH"/>
          </a:p>
        </p:txBody>
      </p:sp>
      <p:sp>
        <p:nvSpPr>
          <p:cNvPr id="3" name="Text Placeholder 2"/>
          <p:cNvSpPr>
            <a:spLocks noGrp="1"/>
          </p:cNvSpPr>
          <p:nvPr>
            <p:ph type="body" idx="1"/>
          </p:nvPr>
        </p:nvSpPr>
        <p:spPr>
          <a:xfrm>
            <a:off x="470374" y="908644"/>
            <a:ext cx="11364863" cy="50374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p:cNvSpPr>
            <a:spLocks noGrp="1"/>
          </p:cNvSpPr>
          <p:nvPr>
            <p:ph type="dt" sz="half" idx="2"/>
          </p:nvPr>
        </p:nvSpPr>
        <p:spPr>
          <a:xfrm>
            <a:off x="3962410" y="6356563"/>
            <a:ext cx="980312" cy="364820"/>
          </a:xfrm>
          <a:prstGeom prst="rect">
            <a:avLst/>
          </a:prstGeom>
        </p:spPr>
        <p:txBody>
          <a:bodyPr vert="horz" lIns="91440" tIns="45720" rIns="91440" bIns="45720" rtlCol="0" anchor="ctr"/>
          <a:lstStyle>
            <a:lvl1pPr algn="l">
              <a:defRPr sz="1136">
                <a:solidFill>
                  <a:schemeClr val="tx1">
                    <a:tint val="75000"/>
                  </a:schemeClr>
                </a:solidFill>
                <a:latin typeface="Browallia New" panose="020B0604020202020204" pitchFamily="34" charset="-34"/>
                <a:cs typeface="Browallia New" panose="020B0604020202020204" pitchFamily="34" charset="-34"/>
              </a:defRPr>
            </a:lvl1pPr>
          </a:lstStyle>
          <a:p>
            <a:endParaRPr lang="th-TH"/>
          </a:p>
        </p:txBody>
      </p:sp>
      <p:sp>
        <p:nvSpPr>
          <p:cNvPr id="5" name="Footer Placeholder 4"/>
          <p:cNvSpPr>
            <a:spLocks noGrp="1"/>
          </p:cNvSpPr>
          <p:nvPr>
            <p:ph type="ftr" sz="quarter" idx="3"/>
          </p:nvPr>
        </p:nvSpPr>
        <p:spPr>
          <a:xfrm>
            <a:off x="5323844" y="6356563"/>
            <a:ext cx="5304730" cy="364820"/>
          </a:xfrm>
          <a:prstGeom prst="rect">
            <a:avLst/>
          </a:prstGeom>
        </p:spPr>
        <p:txBody>
          <a:bodyPr vert="horz" lIns="91440" tIns="45720" rIns="91440" bIns="45720" rtlCol="0" anchor="ctr"/>
          <a:lstStyle>
            <a:lvl1pPr algn="ctr">
              <a:defRPr sz="1136">
                <a:solidFill>
                  <a:schemeClr val="tx1">
                    <a:tint val="75000"/>
                  </a:schemeClr>
                </a:solidFill>
                <a:latin typeface="Browallia New" panose="020B0604020202020204" pitchFamily="34" charset="-34"/>
                <a:cs typeface="Browallia New" panose="020B0604020202020204" pitchFamily="34" charset="-34"/>
              </a:defRPr>
            </a:lvl1pPr>
          </a:lstStyle>
          <a:p>
            <a:endParaRPr lang="th-TH"/>
          </a:p>
        </p:txBody>
      </p:sp>
      <p:sp>
        <p:nvSpPr>
          <p:cNvPr id="6" name="Slide Number Placeholder 5"/>
          <p:cNvSpPr>
            <a:spLocks noGrp="1"/>
          </p:cNvSpPr>
          <p:nvPr>
            <p:ph type="sldNum" sz="quarter" idx="4"/>
          </p:nvPr>
        </p:nvSpPr>
        <p:spPr>
          <a:xfrm>
            <a:off x="11009697" y="6356563"/>
            <a:ext cx="825540" cy="364820"/>
          </a:xfrm>
          <a:prstGeom prst="rect">
            <a:avLst/>
          </a:prstGeom>
        </p:spPr>
        <p:txBody>
          <a:bodyPr vert="horz" lIns="91440" tIns="45720" rIns="91440" bIns="45720" rtlCol="0" anchor="ctr"/>
          <a:lstStyle>
            <a:lvl1pPr algn="r">
              <a:defRPr sz="1136">
                <a:solidFill>
                  <a:schemeClr val="tx1">
                    <a:tint val="75000"/>
                  </a:schemeClr>
                </a:solidFill>
                <a:latin typeface="Calibri" panose="020F0502020204030204" pitchFamily="34" charset="0"/>
                <a:cs typeface="Calibri" panose="020F0502020204030204" pitchFamily="34" charset="0"/>
              </a:defRPr>
            </a:lvl1pPr>
          </a:lstStyle>
          <a:p>
            <a:fld id="{38E056AE-97FF-4712-871A-FAA1152E65E7}" type="slidenum">
              <a:rPr lang="th-TH" smtClean="0"/>
              <a:pPr/>
              <a:t>‹#›</a:t>
            </a:fld>
            <a:endParaRPr lang="th-TH"/>
          </a:p>
        </p:txBody>
      </p:sp>
      <p:cxnSp>
        <p:nvCxnSpPr>
          <p:cNvPr id="7" name="Straight Connector 6"/>
          <p:cNvCxnSpPr/>
          <p:nvPr userDrawn="1"/>
        </p:nvCxnSpPr>
        <p:spPr>
          <a:xfrm flipV="1">
            <a:off x="250388" y="776815"/>
            <a:ext cx="11802172" cy="21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528222" y="134498"/>
            <a:ext cx="1524336" cy="510710"/>
          </a:xfrm>
          <a:prstGeom prst="rect">
            <a:avLst/>
          </a:prstGeom>
        </p:spPr>
      </p:pic>
      <p:sp>
        <p:nvSpPr>
          <p:cNvPr id="11" name="Footer Placeholder 8"/>
          <p:cNvSpPr txBox="1">
            <a:spLocks/>
          </p:cNvSpPr>
          <p:nvPr userDrawn="1"/>
        </p:nvSpPr>
        <p:spPr>
          <a:xfrm>
            <a:off x="470374" y="6610258"/>
            <a:ext cx="3110913" cy="111123"/>
          </a:xfrm>
          <a:prstGeom prst="rect">
            <a:avLst/>
          </a:prstGeom>
        </p:spPr>
        <p:txBody>
          <a:bodyPr lIns="0" tIns="0" rIns="0" bIns="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757">
                <a:solidFill>
                  <a:srgbClr val="7F7F7F"/>
                </a:solidFill>
                <a:latin typeface="+mn-lt"/>
              </a:rPr>
              <a:t>SCB Internal Use Material Prepared for Use by SCB only</a:t>
            </a:r>
          </a:p>
        </p:txBody>
      </p:sp>
    </p:spTree>
    <p:extLst>
      <p:ext uri="{BB962C8B-B14F-4D97-AF65-F5344CB8AC3E}">
        <p14:creationId xmlns:p14="http://schemas.microsoft.com/office/powerpoint/2010/main" val="1882132438"/>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7" r:id="rId3"/>
    <p:sldLayoutId id="2147483818" r:id="rId4"/>
    <p:sldLayoutId id="2147483819" r:id="rId5"/>
    <p:sldLayoutId id="2147483820" r:id="rId6"/>
    <p:sldLayoutId id="2147483842" r:id="rId7"/>
  </p:sldLayoutIdLst>
  <p:hf hdr="0" ftr="0" dt="0"/>
  <p:txStyles>
    <p:titleStyle>
      <a:lvl1pPr algn="l" defTabSz="865267" rtl="0" eaLnBrk="1" latinLnBrk="0" hangingPunct="1">
        <a:lnSpc>
          <a:spcPct val="90000"/>
        </a:lnSpc>
        <a:spcBef>
          <a:spcPct val="0"/>
        </a:spcBef>
        <a:buNone/>
        <a:defRPr sz="3406" kern="1200">
          <a:solidFill>
            <a:schemeClr val="tx1"/>
          </a:solidFill>
          <a:effectLst>
            <a:outerShdw blurRad="38100" dist="38100" dir="2700000" algn="tl">
              <a:srgbClr val="000000">
                <a:alpha val="43137"/>
              </a:srgbClr>
            </a:outerShdw>
          </a:effectLst>
          <a:latin typeface="Browallia New" panose="020B0604020202020204" pitchFamily="34" charset="-34"/>
          <a:ea typeface="+mj-ea"/>
          <a:cs typeface="Browallia New" panose="020B0604020202020204" pitchFamily="34" charset="-34"/>
        </a:defRPr>
      </a:lvl1pPr>
    </p:titleStyle>
    <p:bodyStyle>
      <a:lvl1pPr marL="216317" indent="-216317" algn="l" defTabSz="865267" rtl="0" eaLnBrk="1" latinLnBrk="0" hangingPunct="1">
        <a:lnSpc>
          <a:spcPct val="90000"/>
        </a:lnSpc>
        <a:spcBef>
          <a:spcPts val="947"/>
        </a:spcBef>
        <a:buFont typeface="Arial" panose="020B0604020202020204" pitchFamily="34" charset="0"/>
        <a:buChar char="•"/>
        <a:defRPr sz="2650" kern="1200">
          <a:solidFill>
            <a:schemeClr val="tx1"/>
          </a:solidFill>
          <a:latin typeface="Browallia New" panose="020B0604020202020204" pitchFamily="34" charset="-34"/>
          <a:ea typeface="+mn-ea"/>
          <a:cs typeface="Browallia New" panose="020B0604020202020204" pitchFamily="34" charset="-34"/>
        </a:defRPr>
      </a:lvl1pPr>
      <a:lvl2pPr marL="648950" indent="-216317" algn="l" defTabSz="865267" rtl="0" eaLnBrk="1" latinLnBrk="0" hangingPunct="1">
        <a:lnSpc>
          <a:spcPct val="90000"/>
        </a:lnSpc>
        <a:spcBef>
          <a:spcPts val="473"/>
        </a:spcBef>
        <a:buFont typeface="Arial" panose="020B0604020202020204" pitchFamily="34" charset="0"/>
        <a:buChar char="•"/>
        <a:defRPr sz="2271" kern="1200">
          <a:solidFill>
            <a:schemeClr val="tx1"/>
          </a:solidFill>
          <a:latin typeface="Browallia New" panose="020B0604020202020204" pitchFamily="34" charset="-34"/>
          <a:ea typeface="+mn-ea"/>
          <a:cs typeface="Browallia New" panose="020B0604020202020204" pitchFamily="34" charset="-34"/>
        </a:defRPr>
      </a:lvl2pPr>
      <a:lvl3pPr marL="1081584" indent="-216317" algn="l" defTabSz="865267" rtl="0" eaLnBrk="1" latinLnBrk="0" hangingPunct="1">
        <a:lnSpc>
          <a:spcPct val="90000"/>
        </a:lnSpc>
        <a:spcBef>
          <a:spcPts val="473"/>
        </a:spcBef>
        <a:buFont typeface="Arial" panose="020B0604020202020204" pitchFamily="34" charset="0"/>
        <a:buChar char="•"/>
        <a:defRPr sz="1892" kern="1200">
          <a:solidFill>
            <a:schemeClr val="tx1"/>
          </a:solidFill>
          <a:latin typeface="Browallia New" panose="020B0604020202020204" pitchFamily="34" charset="-34"/>
          <a:ea typeface="+mn-ea"/>
          <a:cs typeface="Browallia New" panose="020B0604020202020204" pitchFamily="34" charset="-34"/>
        </a:defRPr>
      </a:lvl3pPr>
      <a:lvl4pPr marL="1514217" indent="-216317" algn="l" defTabSz="865267" rtl="0" eaLnBrk="1" latinLnBrk="0" hangingPunct="1">
        <a:lnSpc>
          <a:spcPct val="90000"/>
        </a:lnSpc>
        <a:spcBef>
          <a:spcPts val="473"/>
        </a:spcBef>
        <a:buFont typeface="Arial" panose="020B0604020202020204" pitchFamily="34" charset="0"/>
        <a:buChar char="•"/>
        <a:defRPr sz="1703" kern="1200">
          <a:solidFill>
            <a:schemeClr val="tx1"/>
          </a:solidFill>
          <a:latin typeface="Browallia New" panose="020B0604020202020204" pitchFamily="34" charset="-34"/>
          <a:ea typeface="+mn-ea"/>
          <a:cs typeface="Browallia New" panose="020B0604020202020204" pitchFamily="34" charset="-34"/>
        </a:defRPr>
      </a:lvl4pPr>
      <a:lvl5pPr marL="1946850" indent="-216317" algn="l" defTabSz="865267" rtl="0" eaLnBrk="1" latinLnBrk="0" hangingPunct="1">
        <a:lnSpc>
          <a:spcPct val="90000"/>
        </a:lnSpc>
        <a:spcBef>
          <a:spcPts val="473"/>
        </a:spcBef>
        <a:buFont typeface="Arial" panose="020B0604020202020204" pitchFamily="34" charset="0"/>
        <a:buChar char="•"/>
        <a:defRPr sz="1703" kern="1200">
          <a:solidFill>
            <a:schemeClr val="tx1"/>
          </a:solidFill>
          <a:latin typeface="Browallia New" panose="020B0604020202020204" pitchFamily="34" charset="-34"/>
          <a:ea typeface="+mn-ea"/>
          <a:cs typeface="Browallia New" panose="020B0604020202020204" pitchFamily="34" charset="-34"/>
        </a:defRPr>
      </a:lvl5pPr>
      <a:lvl6pPr marL="2379484" indent="-216317" algn="l" defTabSz="865267" rtl="0" eaLnBrk="1" latinLnBrk="0" hangingPunct="1">
        <a:lnSpc>
          <a:spcPct val="90000"/>
        </a:lnSpc>
        <a:spcBef>
          <a:spcPts val="473"/>
        </a:spcBef>
        <a:buFont typeface="Arial" panose="020B0604020202020204" pitchFamily="34" charset="0"/>
        <a:buChar char="•"/>
        <a:defRPr sz="1703" kern="1200">
          <a:solidFill>
            <a:schemeClr val="tx1"/>
          </a:solidFill>
          <a:latin typeface="+mn-lt"/>
          <a:ea typeface="+mn-ea"/>
          <a:cs typeface="+mn-cs"/>
        </a:defRPr>
      </a:lvl6pPr>
      <a:lvl7pPr marL="2812117" indent="-216317" algn="l" defTabSz="865267" rtl="0" eaLnBrk="1" latinLnBrk="0" hangingPunct="1">
        <a:lnSpc>
          <a:spcPct val="90000"/>
        </a:lnSpc>
        <a:spcBef>
          <a:spcPts val="473"/>
        </a:spcBef>
        <a:buFont typeface="Arial" panose="020B0604020202020204" pitchFamily="34" charset="0"/>
        <a:buChar char="•"/>
        <a:defRPr sz="1703" kern="1200">
          <a:solidFill>
            <a:schemeClr val="tx1"/>
          </a:solidFill>
          <a:latin typeface="+mn-lt"/>
          <a:ea typeface="+mn-ea"/>
          <a:cs typeface="+mn-cs"/>
        </a:defRPr>
      </a:lvl7pPr>
      <a:lvl8pPr marL="3244751" indent="-216317" algn="l" defTabSz="865267" rtl="0" eaLnBrk="1" latinLnBrk="0" hangingPunct="1">
        <a:lnSpc>
          <a:spcPct val="90000"/>
        </a:lnSpc>
        <a:spcBef>
          <a:spcPts val="473"/>
        </a:spcBef>
        <a:buFont typeface="Arial" panose="020B0604020202020204" pitchFamily="34" charset="0"/>
        <a:buChar char="•"/>
        <a:defRPr sz="1703" kern="1200">
          <a:solidFill>
            <a:schemeClr val="tx1"/>
          </a:solidFill>
          <a:latin typeface="+mn-lt"/>
          <a:ea typeface="+mn-ea"/>
          <a:cs typeface="+mn-cs"/>
        </a:defRPr>
      </a:lvl8pPr>
      <a:lvl9pPr marL="3677385" indent="-216317" algn="l" defTabSz="865267" rtl="0" eaLnBrk="1" latinLnBrk="0" hangingPunct="1">
        <a:lnSpc>
          <a:spcPct val="90000"/>
        </a:lnSpc>
        <a:spcBef>
          <a:spcPts val="473"/>
        </a:spcBef>
        <a:buFont typeface="Arial" panose="020B0604020202020204" pitchFamily="34" charset="0"/>
        <a:buChar char="•"/>
        <a:defRPr sz="1703" kern="1200">
          <a:solidFill>
            <a:schemeClr val="tx1"/>
          </a:solidFill>
          <a:latin typeface="+mn-lt"/>
          <a:ea typeface="+mn-ea"/>
          <a:cs typeface="+mn-cs"/>
        </a:defRPr>
      </a:lvl9pPr>
    </p:bodyStyle>
    <p:otherStyle>
      <a:defPPr>
        <a:defRPr lang="th-TH"/>
      </a:defPPr>
      <a:lvl1pPr marL="0" algn="l" defTabSz="865267" rtl="0" eaLnBrk="1" latinLnBrk="0" hangingPunct="1">
        <a:defRPr sz="2650" kern="1200">
          <a:solidFill>
            <a:schemeClr val="tx1"/>
          </a:solidFill>
          <a:latin typeface="+mn-lt"/>
          <a:ea typeface="+mn-ea"/>
          <a:cs typeface="+mn-cs"/>
        </a:defRPr>
      </a:lvl1pPr>
      <a:lvl2pPr marL="432633" algn="l" defTabSz="865267" rtl="0" eaLnBrk="1" latinLnBrk="0" hangingPunct="1">
        <a:defRPr sz="2650" kern="1200">
          <a:solidFill>
            <a:schemeClr val="tx1"/>
          </a:solidFill>
          <a:latin typeface="+mn-lt"/>
          <a:ea typeface="+mn-ea"/>
          <a:cs typeface="+mn-cs"/>
        </a:defRPr>
      </a:lvl2pPr>
      <a:lvl3pPr marL="865267" algn="l" defTabSz="865267" rtl="0" eaLnBrk="1" latinLnBrk="0" hangingPunct="1">
        <a:defRPr sz="2650" kern="1200">
          <a:solidFill>
            <a:schemeClr val="tx1"/>
          </a:solidFill>
          <a:latin typeface="+mn-lt"/>
          <a:ea typeface="+mn-ea"/>
          <a:cs typeface="+mn-cs"/>
        </a:defRPr>
      </a:lvl3pPr>
      <a:lvl4pPr marL="1297900" algn="l" defTabSz="865267" rtl="0" eaLnBrk="1" latinLnBrk="0" hangingPunct="1">
        <a:defRPr sz="2650" kern="1200">
          <a:solidFill>
            <a:schemeClr val="tx1"/>
          </a:solidFill>
          <a:latin typeface="+mn-lt"/>
          <a:ea typeface="+mn-ea"/>
          <a:cs typeface="+mn-cs"/>
        </a:defRPr>
      </a:lvl4pPr>
      <a:lvl5pPr marL="1730534" algn="l" defTabSz="865267" rtl="0" eaLnBrk="1" latinLnBrk="0" hangingPunct="1">
        <a:defRPr sz="2650" kern="1200">
          <a:solidFill>
            <a:schemeClr val="tx1"/>
          </a:solidFill>
          <a:latin typeface="+mn-lt"/>
          <a:ea typeface="+mn-ea"/>
          <a:cs typeface="+mn-cs"/>
        </a:defRPr>
      </a:lvl5pPr>
      <a:lvl6pPr marL="2163168" algn="l" defTabSz="865267" rtl="0" eaLnBrk="1" latinLnBrk="0" hangingPunct="1">
        <a:defRPr sz="2650" kern="1200">
          <a:solidFill>
            <a:schemeClr val="tx1"/>
          </a:solidFill>
          <a:latin typeface="+mn-lt"/>
          <a:ea typeface="+mn-ea"/>
          <a:cs typeface="+mn-cs"/>
        </a:defRPr>
      </a:lvl6pPr>
      <a:lvl7pPr marL="2595801" algn="l" defTabSz="865267" rtl="0" eaLnBrk="1" latinLnBrk="0" hangingPunct="1">
        <a:defRPr sz="2650" kern="1200">
          <a:solidFill>
            <a:schemeClr val="tx1"/>
          </a:solidFill>
          <a:latin typeface="+mn-lt"/>
          <a:ea typeface="+mn-ea"/>
          <a:cs typeface="+mn-cs"/>
        </a:defRPr>
      </a:lvl7pPr>
      <a:lvl8pPr marL="3028434" algn="l" defTabSz="865267" rtl="0" eaLnBrk="1" latinLnBrk="0" hangingPunct="1">
        <a:defRPr sz="2650" kern="1200">
          <a:solidFill>
            <a:schemeClr val="tx1"/>
          </a:solidFill>
          <a:latin typeface="+mn-lt"/>
          <a:ea typeface="+mn-ea"/>
          <a:cs typeface="+mn-cs"/>
        </a:defRPr>
      </a:lvl8pPr>
      <a:lvl9pPr marL="3461068" algn="l" defTabSz="865267" rtl="0" eaLnBrk="1" latinLnBrk="0" hangingPunct="1">
        <a:defRPr sz="26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oleObject" Target="../embeddings/oleObject2.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Rectangle 5" hidden="1"/>
          <p:cNvGraphicFramePr>
            <a:graphicFrameLocks/>
          </p:cNvGraphicFramePr>
          <p:nvPr>
            <p:custDataLst>
              <p:tags r:id="rId2"/>
            </p:custDataLst>
          </p:nvPr>
        </p:nvGraphicFramePr>
        <p:xfrm>
          <a:off x="1143005" y="5"/>
          <a:ext cx="158751" cy="158751"/>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6146" name="Rectangle 5"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143005" y="5"/>
                        <a:ext cx="158751" cy="15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7" name="Rectangle 63"/>
          <p:cNvSpPr txBox="1">
            <a:spLocks noChangeArrowheads="1"/>
          </p:cNvSpPr>
          <p:nvPr/>
        </p:nvSpPr>
        <p:spPr bwMode="auto">
          <a:xfrm>
            <a:off x="10443623" y="3396930"/>
            <a:ext cx="13724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lvl1pPr defTabSz="895350" eaLnBrk="0" hangingPunct="0">
              <a:defRPr sz="2800">
                <a:solidFill>
                  <a:schemeClr val="tx1"/>
                </a:solidFill>
                <a:latin typeface="Arial" pitchFamily="34" charset="0"/>
                <a:cs typeface="Arial" pitchFamily="34" charset="0"/>
              </a:defRPr>
            </a:lvl1pPr>
            <a:lvl2pPr marL="742950" indent="-285750" defTabSz="895350" eaLnBrk="0" hangingPunct="0">
              <a:defRPr sz="2800">
                <a:solidFill>
                  <a:schemeClr val="tx1"/>
                </a:solidFill>
                <a:latin typeface="Arial" pitchFamily="34" charset="0"/>
                <a:cs typeface="Arial" pitchFamily="34" charset="0"/>
              </a:defRPr>
            </a:lvl2pPr>
            <a:lvl3pPr marL="1143000" indent="-228600" defTabSz="895350" eaLnBrk="0" hangingPunct="0">
              <a:defRPr sz="2800">
                <a:solidFill>
                  <a:schemeClr val="tx1"/>
                </a:solidFill>
                <a:latin typeface="Arial" pitchFamily="34" charset="0"/>
                <a:cs typeface="Arial" pitchFamily="34" charset="0"/>
              </a:defRPr>
            </a:lvl3pPr>
            <a:lvl4pPr marL="1600200" indent="-228600" defTabSz="895350" eaLnBrk="0" hangingPunct="0">
              <a:defRPr sz="2800">
                <a:solidFill>
                  <a:schemeClr val="tx1"/>
                </a:solidFill>
                <a:latin typeface="Arial" pitchFamily="34" charset="0"/>
                <a:cs typeface="Arial" pitchFamily="34" charset="0"/>
              </a:defRPr>
            </a:lvl4pPr>
            <a:lvl5pPr marL="2057400" indent="-228600" defTabSz="895350" eaLnBrk="0" hangingPunct="0">
              <a:defRPr sz="28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28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28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28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2800">
                <a:solidFill>
                  <a:schemeClr val="tx1"/>
                </a:solidFill>
                <a:latin typeface="Arial" pitchFamily="34" charset="0"/>
                <a:cs typeface="Arial" pitchFamily="34" charset="0"/>
              </a:defRPr>
            </a:lvl9pPr>
          </a:lstStyle>
          <a:p>
            <a:pPr algn="r" eaLnBrk="1" hangingPunct="1">
              <a:buClr>
                <a:srgbClr val="FFC000"/>
              </a:buClr>
            </a:pPr>
            <a:r>
              <a:rPr lang="en-US" altLang="th-TH" sz="1600" dirty="0">
                <a:solidFill>
                  <a:srgbClr val="000000"/>
                </a:solidFill>
                <a:latin typeface="+mj-lt"/>
                <a:ea typeface="MS PGothic" pitchFamily="34" charset="-128"/>
              </a:rPr>
              <a:t>7 August 2023</a:t>
            </a:r>
          </a:p>
        </p:txBody>
      </p:sp>
      <p:sp>
        <p:nvSpPr>
          <p:cNvPr id="5" name="Title 12"/>
          <p:cNvSpPr txBox="1">
            <a:spLocks/>
          </p:cNvSpPr>
          <p:nvPr/>
        </p:nvSpPr>
        <p:spPr>
          <a:xfrm>
            <a:off x="3182743" y="2168627"/>
            <a:ext cx="8633369" cy="600164"/>
          </a:xfrm>
          <a:prstGeom prst="rect">
            <a:avLst/>
          </a:prstGeom>
          <a:noFill/>
          <a:ln w="9525">
            <a:noFill/>
            <a:miter lim="800000"/>
            <a:headEnd/>
            <a:tailEnd/>
          </a:ln>
        </p:spPr>
        <p:txBody>
          <a:bodyPr wrap="square" lIns="0" tIns="0" rIns="0" bIns="0" anchor="t">
            <a:spAutoFit/>
          </a:bodyPr>
          <a:lstStyle>
            <a:lvl1pPr>
              <a:defRPr kumimoji="0" lang="en-SG" altLang="zh-CN" sz="4000" b="1" i="0" u="none" strike="noStrike" kern="0" cap="none" spc="0" normalizeH="0" baseline="0" noProof="0" dirty="0" smtClean="0">
                <a:ln>
                  <a:noFill/>
                </a:ln>
                <a:solidFill>
                  <a:srgbClr val="4E297F"/>
                </a:solidFill>
                <a:effectLst/>
                <a:uLnTx/>
                <a:uFillTx/>
                <a:latin typeface="Arial"/>
                <a:ea typeface="ＭＳ Ｐゴシック"/>
                <a:cs typeface="Arial"/>
              </a:defRPr>
            </a:lvl1pPr>
          </a:lstStyle>
          <a:p>
            <a:pPr algn="r">
              <a:defRPr/>
            </a:pPr>
            <a:r>
              <a:rPr lang="en-US" sz="3900" dirty="0">
                <a:latin typeface="Calibri"/>
              </a:rPr>
              <a:t>Investment Center - Reservation</a:t>
            </a:r>
          </a:p>
        </p:txBody>
      </p:sp>
    </p:spTree>
    <p:custDataLst>
      <p:tags r:id="rId1"/>
    </p:custDataLst>
    <p:extLst>
      <p:ext uri="{BB962C8B-B14F-4D97-AF65-F5344CB8AC3E}">
        <p14:creationId xmlns:p14="http://schemas.microsoft.com/office/powerpoint/2010/main" val="3329991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EE3F13-A991-E38A-68E0-F43713734978}"/>
              </a:ext>
            </a:extLst>
          </p:cNvPr>
          <p:cNvSpPr txBox="1"/>
          <p:nvPr/>
        </p:nvSpPr>
        <p:spPr>
          <a:xfrm>
            <a:off x="4957707" y="3105834"/>
            <a:ext cx="2276585" cy="646331"/>
          </a:xfrm>
          <a:prstGeom prst="rect">
            <a:avLst/>
          </a:prstGeom>
          <a:noFill/>
        </p:spPr>
        <p:txBody>
          <a:bodyPr wrap="none" rtlCol="0">
            <a:spAutoFit/>
          </a:bodyPr>
          <a:lstStyle/>
          <a:p>
            <a:r>
              <a:rPr lang="en-TH" sz="3600" dirty="0">
                <a:latin typeface="SUKHUMVITSET-TEXT" panose="02000506000000020004" pitchFamily="2" charset="-34"/>
                <a:cs typeface="SUKHUMVITSET-TEXT" panose="02000506000000020004" pitchFamily="2" charset="-34"/>
              </a:rPr>
              <a:t>Thank you</a:t>
            </a:r>
          </a:p>
        </p:txBody>
      </p:sp>
    </p:spTree>
    <p:extLst>
      <p:ext uri="{BB962C8B-B14F-4D97-AF65-F5344CB8AC3E}">
        <p14:creationId xmlns:p14="http://schemas.microsoft.com/office/powerpoint/2010/main" val="3275134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BB5F56-2F30-0BEB-73AF-DED5E6B311A7}"/>
              </a:ext>
            </a:extLst>
          </p:cNvPr>
          <p:cNvSpPr>
            <a:spLocks noGrp="1"/>
          </p:cNvSpPr>
          <p:nvPr>
            <p:ph idx="1"/>
          </p:nvPr>
        </p:nvSpPr>
        <p:spPr/>
        <p:txBody>
          <a:bodyPr/>
          <a:lstStyle/>
          <a:p>
            <a:r>
              <a:rPr lang="en-TH" dirty="0">
                <a:latin typeface="SUKHUMVITSET-TEXT" panose="02000506000000020004" pitchFamily="2" charset="-34"/>
                <a:cs typeface="SUKHUMVITSET-TEXT" panose="02000506000000020004" pitchFamily="2" charset="-34"/>
              </a:rPr>
              <a:t>Overview</a:t>
            </a:r>
          </a:p>
          <a:p>
            <a:r>
              <a:rPr lang="en-TH" dirty="0">
                <a:latin typeface="SUKHUMVITSET-TEXT" panose="02000506000000020004" pitchFamily="2" charset="-34"/>
                <a:cs typeface="SUKHUMVITSET-TEXT" panose="02000506000000020004" pitchFamily="2" charset="-34"/>
              </a:rPr>
              <a:t>Objective</a:t>
            </a:r>
          </a:p>
          <a:p>
            <a:r>
              <a:rPr lang="en-TH" dirty="0">
                <a:latin typeface="SUKHUMVITSET-TEXT" panose="02000506000000020004" pitchFamily="2" charset="-34"/>
                <a:cs typeface="SUKHUMVITSET-TEXT" panose="02000506000000020004" pitchFamily="2" charset="-34"/>
              </a:rPr>
              <a:t>Scope &amp; Target Group</a:t>
            </a:r>
          </a:p>
          <a:p>
            <a:endParaRPr lang="en-TH" dirty="0">
              <a:latin typeface="SUKHUMVITSET-TEXT" panose="02000506000000020004" pitchFamily="2" charset="-34"/>
              <a:cs typeface="SUKHUMVITSET-TEXT" panose="02000506000000020004" pitchFamily="2" charset="-34"/>
            </a:endParaRPr>
          </a:p>
        </p:txBody>
      </p:sp>
      <p:sp>
        <p:nvSpPr>
          <p:cNvPr id="4" name="Title 3">
            <a:extLst>
              <a:ext uri="{FF2B5EF4-FFF2-40B4-BE49-F238E27FC236}">
                <a16:creationId xmlns:a16="http://schemas.microsoft.com/office/drawing/2014/main" id="{0E711DED-D5A4-4B48-A876-D0F5110C4CF5}"/>
              </a:ext>
            </a:extLst>
          </p:cNvPr>
          <p:cNvSpPr>
            <a:spLocks noGrp="1"/>
          </p:cNvSpPr>
          <p:nvPr>
            <p:ph type="title"/>
          </p:nvPr>
        </p:nvSpPr>
        <p:spPr/>
        <p:txBody>
          <a:bodyPr>
            <a:normAutofit/>
          </a:bodyPr>
          <a:lstStyle/>
          <a:p>
            <a:r>
              <a:rPr lang="en-US" sz="2800" b="1" dirty="0">
                <a:solidFill>
                  <a:srgbClr val="4E2A82"/>
                </a:solidFill>
                <a:latin typeface="Arial" panose="020B0604020202020204" pitchFamily="34" charset="0"/>
                <a:cs typeface="Arial" panose="020B0604020202020204" pitchFamily="34" charset="0"/>
              </a:rPr>
              <a:t>Agenda</a:t>
            </a:r>
            <a:endParaRPr lang="th-TH" sz="2800" b="1" dirty="0">
              <a:latin typeface="Arial" panose="020B0604020202020204" pitchFamily="34" charset="0"/>
            </a:endParaRPr>
          </a:p>
        </p:txBody>
      </p:sp>
    </p:spTree>
    <p:extLst>
      <p:ext uri="{BB962C8B-B14F-4D97-AF65-F5344CB8AC3E}">
        <p14:creationId xmlns:p14="http://schemas.microsoft.com/office/powerpoint/2010/main" val="574593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711DED-D5A4-4B48-A876-D0F5110C4CF5}"/>
              </a:ext>
            </a:extLst>
          </p:cNvPr>
          <p:cNvSpPr>
            <a:spLocks noGrp="1"/>
          </p:cNvSpPr>
          <p:nvPr>
            <p:ph type="title"/>
          </p:nvPr>
        </p:nvSpPr>
        <p:spPr/>
        <p:txBody>
          <a:bodyPr>
            <a:normAutofit/>
          </a:bodyPr>
          <a:lstStyle/>
          <a:p>
            <a:r>
              <a:rPr lang="en-US" sz="2800" b="1" dirty="0">
                <a:solidFill>
                  <a:srgbClr val="4E2A82"/>
                </a:solidFill>
                <a:latin typeface="Arial" panose="020B0604020202020204" pitchFamily="34" charset="0"/>
                <a:cs typeface="Arial" panose="020B0604020202020204" pitchFamily="34" charset="0"/>
              </a:rPr>
              <a:t>Overview</a:t>
            </a:r>
            <a:endParaRPr lang="th-TH" sz="2800" b="1" dirty="0">
              <a:latin typeface="Arial" panose="020B0604020202020204" pitchFamily="34" charset="0"/>
            </a:endParaRPr>
          </a:p>
        </p:txBody>
      </p:sp>
      <p:pic>
        <p:nvPicPr>
          <p:cNvPr id="11" name="Picture 10">
            <a:extLst>
              <a:ext uri="{FF2B5EF4-FFF2-40B4-BE49-F238E27FC236}">
                <a16:creationId xmlns:a16="http://schemas.microsoft.com/office/drawing/2014/main" id="{728AFDF8-C66C-6D83-CB87-31C0EAA75BB4}"/>
              </a:ext>
            </a:extLst>
          </p:cNvPr>
          <p:cNvPicPr>
            <a:picLocks noChangeAspect="1"/>
          </p:cNvPicPr>
          <p:nvPr/>
        </p:nvPicPr>
        <p:blipFill rotWithShape="1">
          <a:blip r:embed="rId2"/>
          <a:srcRect l="5651" t="11542" r="7151" b="5734"/>
          <a:stretch/>
        </p:blipFill>
        <p:spPr>
          <a:xfrm>
            <a:off x="1517342" y="887506"/>
            <a:ext cx="9157315" cy="5432612"/>
          </a:xfrm>
          <a:prstGeom prst="rect">
            <a:avLst/>
          </a:prstGeom>
        </p:spPr>
      </p:pic>
    </p:spTree>
    <p:extLst>
      <p:ext uri="{BB962C8B-B14F-4D97-AF65-F5344CB8AC3E}">
        <p14:creationId xmlns:p14="http://schemas.microsoft.com/office/powerpoint/2010/main" val="1090843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711DED-D5A4-4B48-A876-D0F5110C4CF5}"/>
              </a:ext>
            </a:extLst>
          </p:cNvPr>
          <p:cNvSpPr>
            <a:spLocks noGrp="1"/>
          </p:cNvSpPr>
          <p:nvPr>
            <p:ph type="title"/>
          </p:nvPr>
        </p:nvSpPr>
        <p:spPr/>
        <p:txBody>
          <a:bodyPr>
            <a:normAutofit/>
          </a:bodyPr>
          <a:lstStyle/>
          <a:p>
            <a:r>
              <a:rPr lang="en-US" sz="2800" b="1" dirty="0">
                <a:solidFill>
                  <a:srgbClr val="4E2A82"/>
                </a:solidFill>
                <a:latin typeface="Arial" panose="020B0604020202020204" pitchFamily="34" charset="0"/>
                <a:cs typeface="Arial" panose="020B0604020202020204" pitchFamily="34" charset="0"/>
              </a:rPr>
              <a:t>Overview (</a:t>
            </a:r>
            <a:r>
              <a:rPr lang="en-US" sz="2800" b="1" dirty="0" err="1">
                <a:solidFill>
                  <a:srgbClr val="4E2A82"/>
                </a:solidFill>
                <a:latin typeface="Arial" panose="020B0604020202020204" pitchFamily="34" charset="0"/>
                <a:cs typeface="Arial" panose="020B0604020202020204" pitchFamily="34" charset="0"/>
              </a:rPr>
              <a:t>Cont</a:t>
            </a:r>
            <a:r>
              <a:rPr lang="en-US" sz="2800" b="1" dirty="0">
                <a:solidFill>
                  <a:srgbClr val="4E2A82"/>
                </a:solidFill>
                <a:latin typeface="Arial" panose="020B0604020202020204" pitchFamily="34" charset="0"/>
                <a:cs typeface="Arial" panose="020B0604020202020204" pitchFamily="34" charset="0"/>
              </a:rPr>
              <a:t>’)</a:t>
            </a:r>
            <a:endParaRPr lang="th-TH" sz="2800" b="1" dirty="0">
              <a:latin typeface="Arial" panose="020B0604020202020204" pitchFamily="34" charset="0"/>
            </a:endParaRPr>
          </a:p>
        </p:txBody>
      </p:sp>
      <p:graphicFrame>
        <p:nvGraphicFramePr>
          <p:cNvPr id="6" name="Content Placeholder 5">
            <a:extLst>
              <a:ext uri="{FF2B5EF4-FFF2-40B4-BE49-F238E27FC236}">
                <a16:creationId xmlns:a16="http://schemas.microsoft.com/office/drawing/2014/main" id="{AAF59744-CEF7-9D54-9A97-1F38DD23B394}"/>
              </a:ext>
            </a:extLst>
          </p:cNvPr>
          <p:cNvGraphicFramePr>
            <a:graphicFrameLocks noGrp="1"/>
          </p:cNvGraphicFramePr>
          <p:nvPr>
            <p:ph idx="1"/>
            <p:extLst>
              <p:ext uri="{D42A27DB-BD31-4B8C-83A1-F6EECF244321}">
                <p14:modId xmlns:p14="http://schemas.microsoft.com/office/powerpoint/2010/main" val="2185479900"/>
              </p:ext>
            </p:extLst>
          </p:nvPr>
        </p:nvGraphicFramePr>
        <p:xfrm>
          <a:off x="465138" y="1182688"/>
          <a:ext cx="11258550" cy="5127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3911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711DED-D5A4-4B48-A876-D0F5110C4CF5}"/>
              </a:ext>
            </a:extLst>
          </p:cNvPr>
          <p:cNvSpPr>
            <a:spLocks noGrp="1"/>
          </p:cNvSpPr>
          <p:nvPr>
            <p:ph type="title"/>
          </p:nvPr>
        </p:nvSpPr>
        <p:spPr/>
        <p:txBody>
          <a:bodyPr>
            <a:normAutofit/>
          </a:bodyPr>
          <a:lstStyle/>
          <a:p>
            <a:r>
              <a:rPr lang="en-US" sz="2800" b="1" dirty="0">
                <a:solidFill>
                  <a:srgbClr val="4E2A82"/>
                </a:solidFill>
                <a:latin typeface="Arial" panose="020B0604020202020204" pitchFamily="34" charset="0"/>
                <a:cs typeface="Arial" panose="020B0604020202020204" pitchFamily="34" charset="0"/>
              </a:rPr>
              <a:t>Overview (</a:t>
            </a:r>
            <a:r>
              <a:rPr lang="en-US" sz="2800" b="1" dirty="0" err="1">
                <a:solidFill>
                  <a:srgbClr val="4E2A82"/>
                </a:solidFill>
                <a:latin typeface="Arial" panose="020B0604020202020204" pitchFamily="34" charset="0"/>
                <a:cs typeface="Arial" panose="020B0604020202020204" pitchFamily="34" charset="0"/>
              </a:rPr>
              <a:t>Cont</a:t>
            </a:r>
            <a:r>
              <a:rPr lang="en-US" sz="2800" b="1" dirty="0">
                <a:solidFill>
                  <a:srgbClr val="4E2A82"/>
                </a:solidFill>
                <a:latin typeface="Arial" panose="020B0604020202020204" pitchFamily="34" charset="0"/>
                <a:cs typeface="Arial" panose="020B0604020202020204" pitchFamily="34" charset="0"/>
              </a:rPr>
              <a:t>’)</a:t>
            </a:r>
            <a:endParaRPr lang="th-TH" sz="2800" b="1" dirty="0">
              <a:latin typeface="Arial" panose="020B0604020202020204" pitchFamily="34" charset="0"/>
            </a:endParaRPr>
          </a:p>
        </p:txBody>
      </p:sp>
      <p:sp>
        <p:nvSpPr>
          <p:cNvPr id="13" name="Rectangle 12">
            <a:extLst>
              <a:ext uri="{FF2B5EF4-FFF2-40B4-BE49-F238E27FC236}">
                <a16:creationId xmlns:a16="http://schemas.microsoft.com/office/drawing/2014/main" id="{0775289A-BD14-1318-3F9D-A89E9F5E2835}"/>
              </a:ext>
            </a:extLst>
          </p:cNvPr>
          <p:cNvSpPr/>
          <p:nvPr/>
        </p:nvSpPr>
        <p:spPr>
          <a:xfrm>
            <a:off x="338761" y="1925706"/>
            <a:ext cx="2771775" cy="16410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latin typeface="SUKHUMVITSET-TEXT" panose="02000506000000020004" pitchFamily="2" charset="-34"/>
                <a:cs typeface="SUKHUMVITSET-TEXT" panose="02000506000000020004" pitchFamily="2" charset="-34"/>
              </a:rPr>
              <a:t>จองเข้าร่วม</a:t>
            </a:r>
          </a:p>
          <a:p>
            <a:pPr algn="ctr"/>
            <a:r>
              <a:rPr lang="th-TH" dirty="0">
                <a:latin typeface="SUKHUMVITSET-TEXT" panose="02000506000000020004" pitchFamily="2" charset="-34"/>
                <a:cs typeface="SUKHUMVITSET-TEXT" panose="02000506000000020004" pitchFamily="2" charset="-34"/>
              </a:rPr>
              <a:t>กิจกรรมสัมมนา</a:t>
            </a:r>
          </a:p>
        </p:txBody>
      </p:sp>
      <p:sp>
        <p:nvSpPr>
          <p:cNvPr id="14" name="Rectangle 13">
            <a:extLst>
              <a:ext uri="{FF2B5EF4-FFF2-40B4-BE49-F238E27FC236}">
                <a16:creationId xmlns:a16="http://schemas.microsoft.com/office/drawing/2014/main" id="{2EE2AAB5-F646-82CA-836B-ECA4AE94FF9A}"/>
              </a:ext>
            </a:extLst>
          </p:cNvPr>
          <p:cNvSpPr/>
          <p:nvPr/>
        </p:nvSpPr>
        <p:spPr>
          <a:xfrm>
            <a:off x="3320084" y="1925706"/>
            <a:ext cx="2771775" cy="16410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latin typeface="SUKHUMVITSET-TEXT" panose="02000506000000020004" pitchFamily="2" charset="-34"/>
                <a:cs typeface="SUKHUMVITSET-TEXT" panose="02000506000000020004" pitchFamily="2" charset="-34"/>
              </a:rPr>
              <a:t>จองใช้บริการ</a:t>
            </a:r>
          </a:p>
          <a:p>
            <a:pPr algn="ctr"/>
            <a:r>
              <a:rPr lang="th-TH" dirty="0">
                <a:latin typeface="SUKHUMVITSET-TEXT" panose="02000506000000020004" pitchFamily="2" charset="-34"/>
                <a:cs typeface="SUKHUMVITSET-TEXT" panose="02000506000000020004" pitchFamily="2" charset="-34"/>
              </a:rPr>
              <a:t>ห้องนักลงทุน</a:t>
            </a:r>
          </a:p>
        </p:txBody>
      </p:sp>
      <p:sp>
        <p:nvSpPr>
          <p:cNvPr id="15" name="Rectangle 14">
            <a:extLst>
              <a:ext uri="{FF2B5EF4-FFF2-40B4-BE49-F238E27FC236}">
                <a16:creationId xmlns:a16="http://schemas.microsoft.com/office/drawing/2014/main" id="{2572FE11-BC6B-C14F-7569-FE2BDA8C2BE1}"/>
              </a:ext>
            </a:extLst>
          </p:cNvPr>
          <p:cNvSpPr/>
          <p:nvPr/>
        </p:nvSpPr>
        <p:spPr>
          <a:xfrm>
            <a:off x="6291888" y="1925706"/>
            <a:ext cx="2771775" cy="16410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latin typeface="SUKHUMVITSET-TEXT" panose="02000506000000020004" pitchFamily="2" charset="-34"/>
                <a:cs typeface="SUKHUMVITSET-TEXT" panose="02000506000000020004" pitchFamily="2" charset="-34"/>
              </a:rPr>
              <a:t>จองใช้บริการ</a:t>
            </a:r>
          </a:p>
          <a:p>
            <a:pPr algn="ctr"/>
            <a:r>
              <a:rPr lang="th-TH" dirty="0">
                <a:latin typeface="SUKHUMVITSET-TEXT" panose="02000506000000020004" pitchFamily="2" charset="-34"/>
                <a:cs typeface="SUKHUMVITSET-TEXT" panose="02000506000000020004" pitchFamily="2" charset="-34"/>
              </a:rPr>
              <a:t>ห้องประชุม</a:t>
            </a:r>
          </a:p>
        </p:txBody>
      </p:sp>
      <p:sp>
        <p:nvSpPr>
          <p:cNvPr id="16" name="Rectangle 15">
            <a:extLst>
              <a:ext uri="{FF2B5EF4-FFF2-40B4-BE49-F238E27FC236}">
                <a16:creationId xmlns:a16="http://schemas.microsoft.com/office/drawing/2014/main" id="{628B346C-CEAD-B264-2264-ADF21B9311CA}"/>
              </a:ext>
            </a:extLst>
          </p:cNvPr>
          <p:cNvSpPr/>
          <p:nvPr/>
        </p:nvSpPr>
        <p:spPr>
          <a:xfrm>
            <a:off x="9273211" y="1925706"/>
            <a:ext cx="2771775" cy="16410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latin typeface="SUKHUMVITSET-TEXT" panose="02000506000000020004" pitchFamily="2" charset="-34"/>
                <a:cs typeface="SUKHUMVITSET-TEXT" panose="02000506000000020004" pitchFamily="2" charset="-34"/>
              </a:rPr>
              <a:t>จองปรึกษา</a:t>
            </a:r>
          </a:p>
          <a:p>
            <a:pPr algn="ctr"/>
            <a:r>
              <a:rPr lang="th-TH" dirty="0">
                <a:latin typeface="SUKHUMVITSET-TEXT" panose="02000506000000020004" pitchFamily="2" charset="-34"/>
                <a:cs typeface="SUKHUMVITSET-TEXT" panose="02000506000000020004" pitchFamily="2" charset="-34"/>
              </a:rPr>
              <a:t>ผู้เชี่ยวชาญด้านการลงทุน</a:t>
            </a:r>
          </a:p>
        </p:txBody>
      </p:sp>
      <p:pic>
        <p:nvPicPr>
          <p:cNvPr id="17" name="Picture 16">
            <a:extLst>
              <a:ext uri="{FF2B5EF4-FFF2-40B4-BE49-F238E27FC236}">
                <a16:creationId xmlns:a16="http://schemas.microsoft.com/office/drawing/2014/main" id="{648F8D56-7BCF-90D8-559B-3A69863957F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1761" t="50669" r="6710" b="30374"/>
          <a:stretch/>
        </p:blipFill>
        <p:spPr>
          <a:xfrm>
            <a:off x="9282733" y="3566726"/>
            <a:ext cx="2766182" cy="2245180"/>
          </a:xfrm>
          <a:prstGeom prst="rect">
            <a:avLst/>
          </a:prstGeom>
        </p:spPr>
      </p:pic>
      <p:pic>
        <p:nvPicPr>
          <p:cNvPr id="18" name="Picture 17" descr="A screenshot of a cell phone&#10;&#10;Description generated with very high confidence">
            <a:extLst>
              <a:ext uri="{FF2B5EF4-FFF2-40B4-BE49-F238E27FC236}">
                <a16:creationId xmlns:a16="http://schemas.microsoft.com/office/drawing/2014/main" id="{16331DB2-C32D-1F0A-9259-EAF495E47BD8}"/>
              </a:ext>
            </a:extLst>
          </p:cNvPr>
          <p:cNvPicPr>
            <a:picLocks noChangeAspect="1"/>
          </p:cNvPicPr>
          <p:nvPr/>
        </p:nvPicPr>
        <p:blipFill rotWithShape="1">
          <a:blip r:embed="rId3">
            <a:extLst>
              <a:ext uri="{28A0092B-C50C-407E-A947-70E740481C1C}">
                <a14:useLocalDpi xmlns:a14="http://schemas.microsoft.com/office/drawing/2010/main" val="0"/>
              </a:ext>
            </a:extLst>
          </a:blip>
          <a:srcRect l="5175" t="34617" r="53076" b="46377"/>
          <a:stretch/>
        </p:blipFill>
        <p:spPr>
          <a:xfrm>
            <a:off x="6287129" y="3576493"/>
            <a:ext cx="2762253" cy="2235413"/>
          </a:xfrm>
          <a:prstGeom prst="rect">
            <a:avLst/>
          </a:prstGeom>
        </p:spPr>
      </p:pic>
      <p:pic>
        <p:nvPicPr>
          <p:cNvPr id="19" name="Picture 18" descr="A screenshot of a cell phone&#10;&#10;Description generated with very high confidence">
            <a:extLst>
              <a:ext uri="{FF2B5EF4-FFF2-40B4-BE49-F238E27FC236}">
                <a16:creationId xmlns:a16="http://schemas.microsoft.com/office/drawing/2014/main" id="{72177CD6-5666-AC9F-09D2-B798E1FA5FA0}"/>
              </a:ext>
            </a:extLst>
          </p:cNvPr>
          <p:cNvPicPr>
            <a:picLocks noChangeAspect="1"/>
          </p:cNvPicPr>
          <p:nvPr/>
        </p:nvPicPr>
        <p:blipFill rotWithShape="1">
          <a:blip r:embed="rId3">
            <a:extLst>
              <a:ext uri="{28A0092B-C50C-407E-A947-70E740481C1C}">
                <a14:useLocalDpi xmlns:a14="http://schemas.microsoft.com/office/drawing/2010/main" val="0"/>
              </a:ext>
            </a:extLst>
          </a:blip>
          <a:srcRect l="53311" t="34213" r="4940" b="46781"/>
          <a:stretch/>
        </p:blipFill>
        <p:spPr>
          <a:xfrm>
            <a:off x="3329606" y="3576493"/>
            <a:ext cx="2762253" cy="2235413"/>
          </a:xfrm>
          <a:prstGeom prst="rect">
            <a:avLst/>
          </a:prstGeom>
        </p:spPr>
      </p:pic>
      <p:pic>
        <p:nvPicPr>
          <p:cNvPr id="20" name="Picture 19" descr="A screenshot of a cell phone&#10;&#10;Description generated with very high confidence">
            <a:extLst>
              <a:ext uri="{FF2B5EF4-FFF2-40B4-BE49-F238E27FC236}">
                <a16:creationId xmlns:a16="http://schemas.microsoft.com/office/drawing/2014/main" id="{AB3E9BBC-0E70-AC42-FABF-CC7AE4508751}"/>
              </a:ext>
            </a:extLst>
          </p:cNvPr>
          <p:cNvPicPr>
            <a:picLocks noChangeAspect="1"/>
          </p:cNvPicPr>
          <p:nvPr/>
        </p:nvPicPr>
        <p:blipFill rotWithShape="1">
          <a:blip r:embed="rId3">
            <a:extLst>
              <a:ext uri="{28A0092B-C50C-407E-A947-70E740481C1C}">
                <a14:useLocalDpi xmlns:a14="http://schemas.microsoft.com/office/drawing/2010/main" val="0"/>
              </a:ext>
            </a:extLst>
          </a:blip>
          <a:srcRect l="52718" t="59859" r="5533" b="21135"/>
          <a:stretch/>
        </p:blipFill>
        <p:spPr>
          <a:xfrm>
            <a:off x="334832" y="3576493"/>
            <a:ext cx="2762253" cy="2235413"/>
          </a:xfrm>
          <a:prstGeom prst="rect">
            <a:avLst/>
          </a:prstGeom>
        </p:spPr>
      </p:pic>
      <p:pic>
        <p:nvPicPr>
          <p:cNvPr id="21" name="Picture 20" descr="A screenshot of a cell phone&#10;&#10;Description generated with very high confidence">
            <a:extLst>
              <a:ext uri="{FF2B5EF4-FFF2-40B4-BE49-F238E27FC236}">
                <a16:creationId xmlns:a16="http://schemas.microsoft.com/office/drawing/2014/main" id="{36286037-7A6A-BFCE-670E-278456114F8B}"/>
              </a:ext>
            </a:extLst>
          </p:cNvPr>
          <p:cNvPicPr>
            <a:picLocks noChangeAspect="1"/>
          </p:cNvPicPr>
          <p:nvPr/>
        </p:nvPicPr>
        <p:blipFill rotWithShape="1">
          <a:blip r:embed="rId3">
            <a:extLst>
              <a:ext uri="{28A0092B-C50C-407E-A947-70E740481C1C}">
                <a14:useLocalDpi xmlns:a14="http://schemas.microsoft.com/office/drawing/2010/main" val="0"/>
              </a:ext>
            </a:extLst>
          </a:blip>
          <a:srcRect l="5741" t="62383" r="52510" b="18611"/>
          <a:stretch/>
        </p:blipFill>
        <p:spPr>
          <a:xfrm>
            <a:off x="9263692" y="3566726"/>
            <a:ext cx="2762253" cy="2235413"/>
          </a:xfrm>
          <a:prstGeom prst="rect">
            <a:avLst/>
          </a:prstGeom>
        </p:spPr>
      </p:pic>
      <p:sp>
        <p:nvSpPr>
          <p:cNvPr id="22" name="TextBox 21">
            <a:extLst>
              <a:ext uri="{FF2B5EF4-FFF2-40B4-BE49-F238E27FC236}">
                <a16:creationId xmlns:a16="http://schemas.microsoft.com/office/drawing/2014/main" id="{94C84539-A631-6CD7-619E-2E04FDC6A4D4}"/>
              </a:ext>
            </a:extLst>
          </p:cNvPr>
          <p:cNvSpPr txBox="1"/>
          <p:nvPr/>
        </p:nvSpPr>
        <p:spPr>
          <a:xfrm>
            <a:off x="1108379" y="1032811"/>
            <a:ext cx="9966959" cy="769441"/>
          </a:xfrm>
          <a:prstGeom prst="rect">
            <a:avLst/>
          </a:prstGeom>
          <a:noFill/>
        </p:spPr>
        <p:txBody>
          <a:bodyPr wrap="none" rtlCol="0">
            <a:spAutoFit/>
          </a:bodyPr>
          <a:lstStyle/>
          <a:p>
            <a:r>
              <a:rPr lang="en-US" sz="4400" dirty="0">
                <a:latin typeface="SUKHUMVITSET-TEXT" panose="02000506000000020004" pitchFamily="2" charset="-34"/>
                <a:cs typeface="SUKHUMVITSET-TEXT" panose="02000506000000020004" pitchFamily="2" charset="-34"/>
              </a:rPr>
              <a:t>4 </a:t>
            </a:r>
            <a:r>
              <a:rPr lang="th-TH" sz="4400" dirty="0">
                <a:latin typeface="SUKHUMVITSET-TEXT" panose="02000506000000020004" pitchFamily="2" charset="-34"/>
                <a:cs typeface="SUKHUMVITSET-TEXT" panose="02000506000000020004" pitchFamily="2" charset="-34"/>
              </a:rPr>
              <a:t>บริการหลักที่ </a:t>
            </a:r>
            <a:r>
              <a:rPr lang="en-US" sz="4400" dirty="0">
                <a:latin typeface="SUKHUMVITSET-TEXT" panose="02000506000000020004" pitchFamily="2" charset="-34"/>
                <a:cs typeface="SUKHUMVITSET-TEXT" panose="02000506000000020004" pitchFamily="2" charset="-34"/>
              </a:rPr>
              <a:t>SCB INVESTMENT CENTER</a:t>
            </a:r>
            <a:endParaRPr lang="th-TH" sz="4400" dirty="0">
              <a:latin typeface="SUKHUMVITSET-TEXT" panose="02000506000000020004" pitchFamily="2" charset="-34"/>
              <a:cs typeface="SUKHUMVITSET-TEXT" panose="02000506000000020004" pitchFamily="2" charset="-34"/>
            </a:endParaRPr>
          </a:p>
        </p:txBody>
      </p:sp>
    </p:spTree>
    <p:extLst>
      <p:ext uri="{BB962C8B-B14F-4D97-AF65-F5344CB8AC3E}">
        <p14:creationId xmlns:p14="http://schemas.microsoft.com/office/powerpoint/2010/main" val="3069405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711DED-D5A4-4B48-A876-D0F5110C4CF5}"/>
              </a:ext>
            </a:extLst>
          </p:cNvPr>
          <p:cNvSpPr>
            <a:spLocks noGrp="1"/>
          </p:cNvSpPr>
          <p:nvPr>
            <p:ph type="title"/>
          </p:nvPr>
        </p:nvSpPr>
        <p:spPr/>
        <p:txBody>
          <a:bodyPr>
            <a:normAutofit/>
          </a:bodyPr>
          <a:lstStyle/>
          <a:p>
            <a:r>
              <a:rPr lang="en-US" sz="2800" b="1" dirty="0">
                <a:solidFill>
                  <a:srgbClr val="4E2A82"/>
                </a:solidFill>
                <a:latin typeface="Arial" panose="020B0604020202020204" pitchFamily="34" charset="0"/>
                <a:cs typeface="Arial" panose="020B0604020202020204" pitchFamily="34" charset="0"/>
              </a:rPr>
              <a:t>Overview (</a:t>
            </a:r>
            <a:r>
              <a:rPr lang="en-US" sz="2800" b="1" dirty="0" err="1">
                <a:solidFill>
                  <a:srgbClr val="4E2A82"/>
                </a:solidFill>
                <a:latin typeface="Arial" panose="020B0604020202020204" pitchFamily="34" charset="0"/>
                <a:cs typeface="Arial" panose="020B0604020202020204" pitchFamily="34" charset="0"/>
              </a:rPr>
              <a:t>Cont</a:t>
            </a:r>
            <a:r>
              <a:rPr lang="en-US" sz="2800" b="1" dirty="0">
                <a:solidFill>
                  <a:srgbClr val="4E2A82"/>
                </a:solidFill>
                <a:latin typeface="Arial" panose="020B0604020202020204" pitchFamily="34" charset="0"/>
                <a:cs typeface="Arial" panose="020B0604020202020204" pitchFamily="34" charset="0"/>
              </a:rPr>
              <a:t>’)</a:t>
            </a:r>
            <a:endParaRPr lang="th-TH" sz="2800" b="1" dirty="0">
              <a:latin typeface="Arial" panose="020B0604020202020204" pitchFamily="34" charset="0"/>
            </a:endParaRPr>
          </a:p>
        </p:txBody>
      </p:sp>
      <p:sp>
        <p:nvSpPr>
          <p:cNvPr id="22" name="TextBox 21">
            <a:extLst>
              <a:ext uri="{FF2B5EF4-FFF2-40B4-BE49-F238E27FC236}">
                <a16:creationId xmlns:a16="http://schemas.microsoft.com/office/drawing/2014/main" id="{94C84539-A631-6CD7-619E-2E04FDC6A4D4}"/>
              </a:ext>
            </a:extLst>
          </p:cNvPr>
          <p:cNvSpPr txBox="1"/>
          <p:nvPr/>
        </p:nvSpPr>
        <p:spPr>
          <a:xfrm>
            <a:off x="3292723" y="1032811"/>
            <a:ext cx="4322017" cy="769441"/>
          </a:xfrm>
          <a:prstGeom prst="rect">
            <a:avLst/>
          </a:prstGeom>
          <a:noFill/>
        </p:spPr>
        <p:txBody>
          <a:bodyPr wrap="none" rtlCol="0">
            <a:spAutoFit/>
          </a:bodyPr>
          <a:lstStyle/>
          <a:p>
            <a:r>
              <a:rPr lang="en-US" sz="4400" dirty="0" err="1">
                <a:latin typeface="SUKHUMVITSET-TEXT" panose="02000506000000020004" pitchFamily="2" charset="-34"/>
                <a:cs typeface="SUKHUMVITSET-TEXT" panose="02000506000000020004" pitchFamily="2" charset="-34"/>
              </a:rPr>
              <a:t>ต</a:t>
            </a:r>
            <a:r>
              <a:rPr lang="th-TH" sz="4400" dirty="0" err="1">
                <a:latin typeface="SUKHUMVITSET-TEXT" panose="02000506000000020004" pitchFamily="2" charset="-34"/>
                <a:cs typeface="SUKHUMVITSET-TEXT" panose="02000506000000020004" pitchFamily="2" charset="-34"/>
              </a:rPr>
              <a:t>ัว</a:t>
            </a:r>
            <a:r>
              <a:rPr lang="th-TH" sz="4400" dirty="0">
                <a:latin typeface="SUKHUMVITSET-TEXT" panose="02000506000000020004" pitchFamily="2" charset="-34"/>
                <a:cs typeface="SUKHUMVITSET-TEXT" panose="02000506000000020004" pitchFamily="2" charset="-34"/>
              </a:rPr>
              <a:t>อย่างการใช้งาน</a:t>
            </a:r>
          </a:p>
        </p:txBody>
      </p:sp>
      <p:pic>
        <p:nvPicPr>
          <p:cNvPr id="2" name="Picture 1" descr="A screenshot of a cell phone&#10;&#10;Description generated with very high confidence">
            <a:extLst>
              <a:ext uri="{FF2B5EF4-FFF2-40B4-BE49-F238E27FC236}">
                <a16:creationId xmlns:a16="http://schemas.microsoft.com/office/drawing/2014/main" id="{1A2F2248-9E03-99A9-69EA-6AD7F1DB56F6}"/>
              </a:ext>
            </a:extLst>
          </p:cNvPr>
          <p:cNvPicPr>
            <a:picLocks noChangeAspect="1"/>
          </p:cNvPicPr>
          <p:nvPr/>
        </p:nvPicPr>
        <p:blipFill rotWithShape="1">
          <a:blip r:embed="rId2">
            <a:extLst>
              <a:ext uri="{28A0092B-C50C-407E-A947-70E740481C1C}">
                <a14:useLocalDpi xmlns:a14="http://schemas.microsoft.com/office/drawing/2010/main" val="0"/>
              </a:ext>
            </a:extLst>
          </a:blip>
          <a:srcRect t="11255"/>
          <a:stretch/>
        </p:blipFill>
        <p:spPr>
          <a:xfrm>
            <a:off x="1601932" y="1802252"/>
            <a:ext cx="2701442" cy="4509222"/>
          </a:xfrm>
          <a:prstGeom prst="rect">
            <a:avLst/>
          </a:prstGeom>
        </p:spPr>
      </p:pic>
      <p:pic>
        <p:nvPicPr>
          <p:cNvPr id="3" name="Picture 2">
            <a:extLst>
              <a:ext uri="{FF2B5EF4-FFF2-40B4-BE49-F238E27FC236}">
                <a16:creationId xmlns:a16="http://schemas.microsoft.com/office/drawing/2014/main" id="{FEE8A272-4433-79F0-2A3F-A6E4DC9FC4F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2041"/>
          <a:stretch/>
        </p:blipFill>
        <p:spPr>
          <a:xfrm>
            <a:off x="4533371" y="1802252"/>
            <a:ext cx="2701442" cy="4509222"/>
          </a:xfrm>
          <a:prstGeom prst="rect">
            <a:avLst/>
          </a:prstGeom>
        </p:spPr>
      </p:pic>
      <p:grpSp>
        <p:nvGrpSpPr>
          <p:cNvPr id="8" name="Group 7">
            <a:extLst>
              <a:ext uri="{FF2B5EF4-FFF2-40B4-BE49-F238E27FC236}">
                <a16:creationId xmlns:a16="http://schemas.microsoft.com/office/drawing/2014/main" id="{BED485DA-F91D-7108-FB59-B5A149FE00B6}"/>
              </a:ext>
            </a:extLst>
          </p:cNvPr>
          <p:cNvGrpSpPr/>
          <p:nvPr/>
        </p:nvGrpSpPr>
        <p:grpSpPr>
          <a:xfrm>
            <a:off x="7604917" y="1802252"/>
            <a:ext cx="2882108" cy="4603195"/>
            <a:chOff x="7604917" y="1802252"/>
            <a:chExt cx="2882108" cy="4603195"/>
          </a:xfrm>
        </p:grpSpPr>
        <p:pic>
          <p:nvPicPr>
            <p:cNvPr id="6" name="Picture 5">
              <a:extLst>
                <a:ext uri="{FF2B5EF4-FFF2-40B4-BE49-F238E27FC236}">
                  <a16:creationId xmlns:a16="http://schemas.microsoft.com/office/drawing/2014/main" id="{C0204F6F-DBCD-2C96-9C8A-171CD70B13A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14740" y="1802252"/>
              <a:ext cx="2871417" cy="891289"/>
            </a:xfrm>
            <a:prstGeom prst="rect">
              <a:avLst/>
            </a:prstGeom>
          </p:spPr>
        </p:pic>
        <p:pic>
          <p:nvPicPr>
            <p:cNvPr id="7" name="Picture 6">
              <a:extLst>
                <a:ext uri="{FF2B5EF4-FFF2-40B4-BE49-F238E27FC236}">
                  <a16:creationId xmlns:a16="http://schemas.microsoft.com/office/drawing/2014/main" id="{90E688F7-DC2D-7158-EFF7-EAC9B8889F5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3035"/>
            <a:stretch/>
          </p:blipFill>
          <p:spPr>
            <a:xfrm>
              <a:off x="7604917" y="2677759"/>
              <a:ext cx="2882108" cy="3727688"/>
            </a:xfrm>
            <a:prstGeom prst="rect">
              <a:avLst/>
            </a:prstGeom>
          </p:spPr>
        </p:pic>
      </p:grpSp>
    </p:spTree>
    <p:extLst>
      <p:ext uri="{BB962C8B-B14F-4D97-AF65-F5344CB8AC3E}">
        <p14:creationId xmlns:p14="http://schemas.microsoft.com/office/powerpoint/2010/main" val="607366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BB5F56-2F30-0BEB-73AF-DED5E6B311A7}"/>
              </a:ext>
            </a:extLst>
          </p:cNvPr>
          <p:cNvSpPr>
            <a:spLocks noGrp="1"/>
          </p:cNvSpPr>
          <p:nvPr>
            <p:ph idx="1"/>
          </p:nvPr>
        </p:nvSpPr>
        <p:spPr/>
        <p:txBody>
          <a:bodyPr/>
          <a:lstStyle/>
          <a:p>
            <a:r>
              <a:rPr lang="th-TH" dirty="0">
                <a:latin typeface="SUKHUMVITSET-TEXT" panose="02000506000000020004" pitchFamily="2" charset="-34"/>
                <a:cs typeface="SUKHUMVITSET-TEXT" panose="02000506000000020004" pitchFamily="2" charset="-34"/>
              </a:rPr>
              <a:t>สร้างแอ</a:t>
            </a:r>
            <a:r>
              <a:rPr lang="th-TH" dirty="0" err="1">
                <a:latin typeface="SUKHUMVITSET-TEXT" panose="02000506000000020004" pitchFamily="2" charset="-34"/>
                <a:cs typeface="SUKHUMVITSET-TEXT" panose="02000506000000020004" pitchFamily="2" charset="-34"/>
              </a:rPr>
              <a:t>ป</a:t>
            </a:r>
            <a:r>
              <a:rPr lang="th-TH" dirty="0">
                <a:latin typeface="SUKHUMVITSET-TEXT" panose="02000506000000020004" pitchFamily="2" charset="-34"/>
                <a:cs typeface="SUKHUMVITSET-TEXT" panose="02000506000000020004" pitchFamily="2" charset="-34"/>
              </a:rPr>
              <a:t>พลิเคชันใหม่ ทดแทนแอ</a:t>
            </a:r>
            <a:r>
              <a:rPr lang="th-TH" dirty="0" err="1">
                <a:latin typeface="SUKHUMVITSET-TEXT" panose="02000506000000020004" pitchFamily="2" charset="-34"/>
                <a:cs typeface="SUKHUMVITSET-TEXT" panose="02000506000000020004" pitchFamily="2" charset="-34"/>
              </a:rPr>
              <a:t>ป</a:t>
            </a:r>
            <a:r>
              <a:rPr lang="th-TH" dirty="0">
                <a:latin typeface="SUKHUMVITSET-TEXT" panose="02000506000000020004" pitchFamily="2" charset="-34"/>
                <a:cs typeface="SUKHUMVITSET-TEXT" panose="02000506000000020004" pitchFamily="2" charset="-34"/>
              </a:rPr>
              <a:t>พลิเคชันเดิม ที่เป็น </a:t>
            </a:r>
            <a:r>
              <a:rPr lang="en-US" dirty="0">
                <a:latin typeface="SUKHUMVITSET-TEXT" panose="02000506000000020004" pitchFamily="2" charset="-34"/>
                <a:cs typeface="SUKHUMVITSET-TEXT" panose="02000506000000020004" pitchFamily="2" charset="-34"/>
              </a:rPr>
              <a:t>Technology </a:t>
            </a:r>
            <a:r>
              <a:rPr lang="th-TH" dirty="0">
                <a:latin typeface="SUKHUMVITSET-TEXT" panose="02000506000000020004" pitchFamily="2" charset="-34"/>
                <a:cs typeface="SUKHUMVITSET-TEXT" panose="02000506000000020004" pitchFamily="2" charset="-34"/>
              </a:rPr>
              <a:t>เก่า</a:t>
            </a:r>
          </a:p>
          <a:p>
            <a:r>
              <a:rPr lang="th-TH" dirty="0">
                <a:latin typeface="SUKHUMVITSET-TEXT" panose="02000506000000020004" pitchFamily="2" charset="-34"/>
                <a:cs typeface="SUKHUMVITSET-TEXT" panose="02000506000000020004" pitchFamily="2" charset="-34"/>
              </a:rPr>
              <a:t>ย้ายการใช้งานจาก </a:t>
            </a:r>
            <a:r>
              <a:rPr lang="en-US" dirty="0">
                <a:latin typeface="SUKHUMVITSET-TEXT" panose="02000506000000020004" pitchFamily="2" charset="-34"/>
                <a:cs typeface="SUKHUMVITSET-TEXT" panose="02000506000000020004" pitchFamily="2" charset="-34"/>
              </a:rPr>
              <a:t>On-Premise </a:t>
            </a:r>
            <a:r>
              <a:rPr lang="th-TH" dirty="0">
                <a:latin typeface="SUKHUMVITSET-TEXT" panose="02000506000000020004" pitchFamily="2" charset="-34"/>
                <a:cs typeface="SUKHUMVITSET-TEXT" panose="02000506000000020004" pitchFamily="2" charset="-34"/>
              </a:rPr>
              <a:t>ไป </a:t>
            </a:r>
            <a:r>
              <a:rPr lang="en-US" dirty="0">
                <a:latin typeface="SUKHUMVITSET-TEXT" panose="02000506000000020004" pitchFamily="2" charset="-34"/>
                <a:cs typeface="SUKHUMVITSET-TEXT" panose="02000506000000020004" pitchFamily="2" charset="-34"/>
              </a:rPr>
              <a:t>On-Cloud </a:t>
            </a:r>
            <a:r>
              <a:rPr lang="en-US" dirty="0" err="1">
                <a:latin typeface="SUKHUMVITSET-TEXT" panose="02000506000000020004" pitchFamily="2" charset="-34"/>
                <a:cs typeface="SUKHUMVITSET-TEXT" panose="02000506000000020004" pitchFamily="2" charset="-34"/>
              </a:rPr>
              <a:t>ร</a:t>
            </a:r>
            <a:r>
              <a:rPr lang="th-TH" dirty="0">
                <a:latin typeface="SUKHUMVITSET-TEXT" panose="02000506000000020004" pitchFamily="2" charset="-34"/>
                <a:cs typeface="SUKHUMVITSET-TEXT" panose="02000506000000020004" pitchFamily="2" charset="-34"/>
              </a:rPr>
              <a:t>องรับการขยายตัวในอนาคต</a:t>
            </a:r>
            <a:endParaRPr lang="en-TH" dirty="0">
              <a:latin typeface="SUKHUMVITSET-TEXT" panose="02000506000000020004" pitchFamily="2" charset="-34"/>
              <a:cs typeface="SUKHUMVITSET-TEXT" panose="02000506000000020004" pitchFamily="2" charset="-34"/>
            </a:endParaRPr>
          </a:p>
          <a:p>
            <a:endParaRPr lang="en-TH" dirty="0">
              <a:latin typeface="SUKHUMVITSET-TEXT" panose="02000506000000020004" pitchFamily="2" charset="-34"/>
              <a:cs typeface="SUKHUMVITSET-TEXT" panose="02000506000000020004" pitchFamily="2" charset="-34"/>
            </a:endParaRPr>
          </a:p>
        </p:txBody>
      </p:sp>
      <p:sp>
        <p:nvSpPr>
          <p:cNvPr id="4" name="Title 3">
            <a:extLst>
              <a:ext uri="{FF2B5EF4-FFF2-40B4-BE49-F238E27FC236}">
                <a16:creationId xmlns:a16="http://schemas.microsoft.com/office/drawing/2014/main" id="{0E711DED-D5A4-4B48-A876-D0F5110C4CF5}"/>
              </a:ext>
            </a:extLst>
          </p:cNvPr>
          <p:cNvSpPr>
            <a:spLocks noGrp="1"/>
          </p:cNvSpPr>
          <p:nvPr>
            <p:ph type="title"/>
          </p:nvPr>
        </p:nvSpPr>
        <p:spPr/>
        <p:txBody>
          <a:bodyPr>
            <a:normAutofit/>
          </a:bodyPr>
          <a:lstStyle/>
          <a:p>
            <a:r>
              <a:rPr lang="en-US" sz="2800" b="1" dirty="0">
                <a:solidFill>
                  <a:srgbClr val="4E2A82"/>
                </a:solidFill>
                <a:latin typeface="Arial" panose="020B0604020202020204" pitchFamily="34" charset="0"/>
                <a:cs typeface="Arial" panose="020B0604020202020204" pitchFamily="34" charset="0"/>
              </a:rPr>
              <a:t>Objective</a:t>
            </a:r>
            <a:endParaRPr lang="th-TH" sz="2800" b="1" dirty="0">
              <a:latin typeface="Arial" panose="020B0604020202020204" pitchFamily="34" charset="0"/>
            </a:endParaRPr>
          </a:p>
        </p:txBody>
      </p:sp>
    </p:spTree>
    <p:extLst>
      <p:ext uri="{BB962C8B-B14F-4D97-AF65-F5344CB8AC3E}">
        <p14:creationId xmlns:p14="http://schemas.microsoft.com/office/powerpoint/2010/main" val="1727201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BB5F56-2F30-0BEB-73AF-DED5E6B311A7}"/>
              </a:ext>
            </a:extLst>
          </p:cNvPr>
          <p:cNvSpPr>
            <a:spLocks noGrp="1"/>
          </p:cNvSpPr>
          <p:nvPr>
            <p:ph idx="1"/>
          </p:nvPr>
        </p:nvSpPr>
        <p:spPr>
          <a:xfrm>
            <a:off x="465138" y="1654957"/>
            <a:ext cx="5282519" cy="5127625"/>
          </a:xfrm>
        </p:spPr>
        <p:txBody>
          <a:bodyPr/>
          <a:lstStyle/>
          <a:p>
            <a:r>
              <a:rPr lang="en-US" dirty="0">
                <a:latin typeface="SUKHUMVITSET-TEXT" panose="02000506000000020004" pitchFamily="2" charset="-34"/>
                <a:cs typeface="SUKHUMVITSET-TEXT" panose="02000506000000020004" pitchFamily="2" charset="-34"/>
              </a:rPr>
              <a:t>Investment Center: Only SPACE Reservation System module</a:t>
            </a:r>
          </a:p>
          <a:p>
            <a:pPr lvl="1"/>
            <a:r>
              <a:rPr lang="th-TH" dirty="0">
                <a:latin typeface="SUKHUMVITSET-TEXT" panose="02000506000000020004" pitchFamily="2" charset="-34"/>
                <a:cs typeface="SUKHUMVITSET-TEXT" panose="02000506000000020004" pitchFamily="2" charset="-34"/>
              </a:rPr>
              <a:t>จองห้องประชุม</a:t>
            </a:r>
            <a:endParaRPr lang="en-US" dirty="0">
              <a:latin typeface="SUKHUMVITSET-TEXT" panose="02000506000000020004" pitchFamily="2" charset="-34"/>
              <a:cs typeface="SUKHUMVITSET-TEXT" panose="02000506000000020004" pitchFamily="2" charset="-34"/>
            </a:endParaRPr>
          </a:p>
          <a:p>
            <a:pPr lvl="1"/>
            <a:r>
              <a:rPr lang="th-TH" dirty="0">
                <a:latin typeface="SUKHUMVITSET-TEXT" panose="02000506000000020004" pitchFamily="2" charset="-34"/>
                <a:cs typeface="SUKHUMVITSET-TEXT" panose="02000506000000020004" pitchFamily="2" charset="-34"/>
              </a:rPr>
              <a:t>จองห้องนักลงทุน</a:t>
            </a:r>
            <a:endParaRPr lang="en-US" dirty="0">
              <a:latin typeface="SUKHUMVITSET-TEXT" panose="02000506000000020004" pitchFamily="2" charset="-34"/>
              <a:cs typeface="SUKHUMVITSET-TEXT" panose="02000506000000020004" pitchFamily="2" charset="-34"/>
            </a:endParaRPr>
          </a:p>
          <a:p>
            <a:pPr lvl="1"/>
            <a:r>
              <a:rPr lang="th-TH" dirty="0">
                <a:latin typeface="SUKHUMVITSET-TEXT" panose="02000506000000020004" pitchFamily="2" charset="-34"/>
                <a:cs typeface="SUKHUMVITSET-TEXT" panose="02000506000000020004" pitchFamily="2" charset="-34"/>
              </a:rPr>
              <a:t>จองเข้าร่วมกิจกรรมสัมมนา</a:t>
            </a:r>
          </a:p>
          <a:p>
            <a:pPr lvl="1"/>
            <a:r>
              <a:rPr lang="th-TH" dirty="0">
                <a:latin typeface="SUKHUMVITSET-TEXT" panose="02000506000000020004" pitchFamily="2" charset="-34"/>
                <a:cs typeface="SUKHUMVITSET-TEXT" panose="02000506000000020004" pitchFamily="2" charset="-34"/>
              </a:rPr>
              <a:t>จองปรึกษาผู้เชี่ยวชาญด้านการลงทุน</a:t>
            </a:r>
            <a:endParaRPr lang="en-US" dirty="0">
              <a:latin typeface="SUKHUMVITSET-TEXT" panose="02000506000000020004" pitchFamily="2" charset="-34"/>
              <a:cs typeface="SUKHUMVITSET-TEXT" panose="02000506000000020004" pitchFamily="2" charset="-34"/>
            </a:endParaRPr>
          </a:p>
          <a:p>
            <a:r>
              <a:rPr lang="en-US" dirty="0">
                <a:latin typeface="SUKHUMVITSET-TEXT" panose="02000506000000020004" pitchFamily="2" charset="-34"/>
                <a:cs typeface="SUKHUMVITSET-TEXT" panose="02000506000000020004" pitchFamily="2" charset="-34"/>
              </a:rPr>
              <a:t>Target Group</a:t>
            </a:r>
          </a:p>
          <a:p>
            <a:pPr lvl="1"/>
            <a:r>
              <a:rPr lang="th-TH" dirty="0">
                <a:latin typeface="SUKHUMVITSET-TEXT" panose="02000506000000020004" pitchFamily="2" charset="-34"/>
                <a:cs typeface="SUKHUMVITSET-TEXT" panose="02000506000000020004" pitchFamily="2" charset="-34"/>
              </a:rPr>
              <a:t>ลูกค้ากลุ่ม </a:t>
            </a:r>
            <a:r>
              <a:rPr lang="en-US" dirty="0">
                <a:latin typeface="SUKHUMVITSET-TEXT" panose="02000506000000020004" pitchFamily="2" charset="-34"/>
                <a:cs typeface="SUKHUMVITSET-TEXT" panose="02000506000000020004" pitchFamily="2" charset="-34"/>
              </a:rPr>
              <a:t>Wealth</a:t>
            </a:r>
          </a:p>
          <a:p>
            <a:pPr lvl="1"/>
            <a:r>
              <a:rPr lang="th-TH" dirty="0">
                <a:latin typeface="SUKHUMVITSET-TEXT" panose="02000506000000020004" pitchFamily="2" charset="-34"/>
                <a:cs typeface="SUKHUMVITSET-TEXT" panose="02000506000000020004" pitchFamily="2" charset="-34"/>
              </a:rPr>
              <a:t>ลูกค้ากลุ่ม </a:t>
            </a:r>
            <a:r>
              <a:rPr lang="en-US" dirty="0">
                <a:latin typeface="SUKHUMVITSET-TEXT" panose="02000506000000020004" pitchFamily="2" charset="-34"/>
                <a:cs typeface="SUKHUMVITSET-TEXT" panose="02000506000000020004" pitchFamily="2" charset="-34"/>
              </a:rPr>
              <a:t>Potential </a:t>
            </a:r>
            <a:r>
              <a:rPr lang="th-TH" dirty="0">
                <a:latin typeface="SUKHUMVITSET-TEXT" panose="02000506000000020004" pitchFamily="2" charset="-34"/>
                <a:cs typeface="SUKHUMVITSET-TEXT" panose="02000506000000020004" pitchFamily="2" charset="-34"/>
              </a:rPr>
              <a:t>หรือได้รับเชิญ</a:t>
            </a:r>
            <a:endParaRPr lang="en-US" dirty="0">
              <a:latin typeface="SUKHUMVITSET-TEXT" panose="02000506000000020004" pitchFamily="2" charset="-34"/>
              <a:cs typeface="SUKHUMVITSET-TEXT" panose="02000506000000020004" pitchFamily="2" charset="-34"/>
            </a:endParaRPr>
          </a:p>
          <a:p>
            <a:pPr lvl="1"/>
            <a:endParaRPr lang="en-US" dirty="0">
              <a:latin typeface="SUKHUMVITSET-TEXT" panose="02000506000000020004" pitchFamily="2" charset="-34"/>
              <a:cs typeface="SUKHUMVITSET-TEXT" panose="02000506000000020004" pitchFamily="2" charset="-34"/>
            </a:endParaRPr>
          </a:p>
          <a:p>
            <a:pPr lvl="1"/>
            <a:endParaRPr lang="en-TH" dirty="0">
              <a:latin typeface="SUKHUMVITSET-TEXT" panose="02000506000000020004" pitchFamily="2" charset="-34"/>
              <a:cs typeface="SUKHUMVITSET-TEXT" panose="02000506000000020004" pitchFamily="2" charset="-34"/>
            </a:endParaRPr>
          </a:p>
          <a:p>
            <a:endParaRPr lang="en-TH" dirty="0">
              <a:latin typeface="SUKHUMVITSET-TEXT" panose="02000506000000020004" pitchFamily="2" charset="-34"/>
              <a:cs typeface="SUKHUMVITSET-TEXT" panose="02000506000000020004" pitchFamily="2" charset="-34"/>
            </a:endParaRPr>
          </a:p>
        </p:txBody>
      </p:sp>
      <p:sp>
        <p:nvSpPr>
          <p:cNvPr id="4" name="Title 3">
            <a:extLst>
              <a:ext uri="{FF2B5EF4-FFF2-40B4-BE49-F238E27FC236}">
                <a16:creationId xmlns:a16="http://schemas.microsoft.com/office/drawing/2014/main" id="{0E711DED-D5A4-4B48-A876-D0F5110C4CF5}"/>
              </a:ext>
            </a:extLst>
          </p:cNvPr>
          <p:cNvSpPr>
            <a:spLocks noGrp="1"/>
          </p:cNvSpPr>
          <p:nvPr>
            <p:ph type="title"/>
          </p:nvPr>
        </p:nvSpPr>
        <p:spPr/>
        <p:txBody>
          <a:bodyPr>
            <a:normAutofit/>
          </a:bodyPr>
          <a:lstStyle/>
          <a:p>
            <a:r>
              <a:rPr lang="en-US" sz="2800" b="1" dirty="0">
                <a:solidFill>
                  <a:srgbClr val="4E2A82"/>
                </a:solidFill>
                <a:latin typeface="Arial" panose="020B0604020202020204" pitchFamily="34" charset="0"/>
                <a:cs typeface="Arial" panose="020B0604020202020204" pitchFamily="34" charset="0"/>
              </a:rPr>
              <a:t>Scope &amp; Target Group</a:t>
            </a:r>
            <a:endParaRPr lang="th-TH" sz="2800" b="1" dirty="0">
              <a:latin typeface="Arial" panose="020B0604020202020204" pitchFamily="34" charset="0"/>
            </a:endParaRPr>
          </a:p>
        </p:txBody>
      </p:sp>
      <p:sp>
        <p:nvSpPr>
          <p:cNvPr id="15" name="Content Placeholder 2">
            <a:extLst>
              <a:ext uri="{FF2B5EF4-FFF2-40B4-BE49-F238E27FC236}">
                <a16:creationId xmlns:a16="http://schemas.microsoft.com/office/drawing/2014/main" id="{8EF995A3-36BD-937A-AC66-0D349ED9A99F}"/>
              </a:ext>
            </a:extLst>
          </p:cNvPr>
          <p:cNvSpPr txBox="1">
            <a:spLocks/>
          </p:cNvSpPr>
          <p:nvPr/>
        </p:nvSpPr>
        <p:spPr>
          <a:xfrm>
            <a:off x="6444343" y="1654956"/>
            <a:ext cx="5282519" cy="5127625"/>
          </a:xfrm>
          <a:prstGeom prst="rect">
            <a:avLst/>
          </a:prstGeom>
        </p:spPr>
        <p:txBody>
          <a:bodyPr vert="horz" lIns="0" tIns="64427" rIns="0" bIns="6442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UKHUMVITSET-TEXT" panose="02000506000000020004" pitchFamily="2" charset="-34"/>
                <a:cs typeface="SUKHUMVITSET-TEXT" panose="02000506000000020004" pitchFamily="2" charset="-34"/>
              </a:rPr>
              <a:t>Investment Center: Only SPACE Reservation System module</a:t>
            </a:r>
          </a:p>
          <a:p>
            <a:pPr lvl="1"/>
            <a:r>
              <a:rPr lang="th-TH" dirty="0">
                <a:latin typeface="SUKHUMVITSET-TEXT" panose="02000506000000020004" pitchFamily="2" charset="-34"/>
                <a:cs typeface="SUKHUMVITSET-TEXT" panose="02000506000000020004" pitchFamily="2" charset="-34"/>
              </a:rPr>
              <a:t>จัดการข้อมูลสาขาของ </a:t>
            </a:r>
            <a:r>
              <a:rPr lang="en-US" dirty="0">
                <a:latin typeface="SUKHUMVITSET-TEXT" panose="02000506000000020004" pitchFamily="2" charset="-34"/>
                <a:cs typeface="SUKHUMVITSET-TEXT" panose="02000506000000020004" pitchFamily="2" charset="-34"/>
              </a:rPr>
              <a:t>Investment Center, </a:t>
            </a:r>
            <a:r>
              <a:rPr lang="th-TH" dirty="0">
                <a:latin typeface="SUKHUMVITSET-TEXT" panose="02000506000000020004" pitchFamily="2" charset="-34"/>
                <a:cs typeface="SUKHUMVITSET-TEXT" panose="02000506000000020004" pitchFamily="2" charset="-34"/>
              </a:rPr>
              <a:t>ห้องประชุม</a:t>
            </a:r>
            <a:r>
              <a:rPr lang="en-US" dirty="0">
                <a:latin typeface="SUKHUMVITSET-TEXT" panose="02000506000000020004" pitchFamily="2" charset="-34"/>
                <a:cs typeface="SUKHUMVITSET-TEXT" panose="02000506000000020004" pitchFamily="2" charset="-34"/>
              </a:rPr>
              <a:t>, </a:t>
            </a:r>
            <a:r>
              <a:rPr lang="th-TH" dirty="0">
                <a:latin typeface="SUKHUMVITSET-TEXT" panose="02000506000000020004" pitchFamily="2" charset="-34"/>
                <a:cs typeface="SUKHUMVITSET-TEXT" panose="02000506000000020004" pitchFamily="2" charset="-34"/>
              </a:rPr>
              <a:t>ห้องสัมมนา</a:t>
            </a:r>
            <a:endParaRPr lang="en-US" dirty="0">
              <a:latin typeface="SUKHUMVITSET-TEXT" panose="02000506000000020004" pitchFamily="2" charset="-34"/>
              <a:cs typeface="SUKHUMVITSET-TEXT" panose="02000506000000020004" pitchFamily="2" charset="-34"/>
            </a:endParaRPr>
          </a:p>
          <a:p>
            <a:pPr lvl="1"/>
            <a:r>
              <a:rPr lang="th-TH" dirty="0">
                <a:latin typeface="SUKHUMVITSET-TEXT" panose="02000506000000020004" pitchFamily="2" charset="-34"/>
                <a:cs typeface="SUKHUMVITSET-TEXT" panose="02000506000000020004" pitchFamily="2" charset="-34"/>
              </a:rPr>
              <a:t>ค้นหาข้อมูลลูกค้า และดำเนินการจอง</a:t>
            </a:r>
            <a:r>
              <a:rPr lang="en-US" dirty="0">
                <a:latin typeface="SUKHUMVITSET-TEXT" panose="02000506000000020004" pitchFamily="2" charset="-34"/>
                <a:cs typeface="SUKHUMVITSET-TEXT" panose="02000506000000020004" pitchFamily="2" charset="-34"/>
              </a:rPr>
              <a:t>/</a:t>
            </a:r>
            <a:r>
              <a:rPr lang="th-TH" dirty="0">
                <a:latin typeface="SUKHUMVITSET-TEXT" panose="02000506000000020004" pitchFamily="2" charset="-34"/>
                <a:cs typeface="SUKHUMVITSET-TEXT" panose="02000506000000020004" pitchFamily="2" charset="-34"/>
              </a:rPr>
              <a:t>ยกเลิกการจองแทนลูกค้า</a:t>
            </a:r>
            <a:endParaRPr lang="en-US" dirty="0">
              <a:latin typeface="SUKHUMVITSET-TEXT" panose="02000506000000020004" pitchFamily="2" charset="-34"/>
              <a:cs typeface="SUKHUMVITSET-TEXT" panose="02000506000000020004" pitchFamily="2" charset="-34"/>
            </a:endParaRPr>
          </a:p>
          <a:p>
            <a:r>
              <a:rPr lang="en-US" dirty="0">
                <a:latin typeface="SUKHUMVITSET-TEXT" panose="02000506000000020004" pitchFamily="2" charset="-34"/>
                <a:cs typeface="SUKHUMVITSET-TEXT" panose="02000506000000020004" pitchFamily="2" charset="-34"/>
              </a:rPr>
              <a:t>Target Group</a:t>
            </a:r>
          </a:p>
          <a:p>
            <a:pPr lvl="1"/>
            <a:r>
              <a:rPr lang="th-TH" dirty="0">
                <a:latin typeface="SUKHUMVITSET-TEXT" panose="02000506000000020004" pitchFamily="2" charset="-34"/>
                <a:cs typeface="SUKHUMVITSET-TEXT" panose="02000506000000020004" pitchFamily="2" charset="-34"/>
              </a:rPr>
              <a:t>พนักงานธนาคาร</a:t>
            </a:r>
            <a:endParaRPr lang="en-US" dirty="0">
              <a:latin typeface="SUKHUMVITSET-TEXT" panose="02000506000000020004" pitchFamily="2" charset="-34"/>
              <a:cs typeface="SUKHUMVITSET-TEXT" panose="02000506000000020004" pitchFamily="2" charset="-34"/>
            </a:endParaRPr>
          </a:p>
          <a:p>
            <a:pPr lvl="1"/>
            <a:endParaRPr lang="en-US" dirty="0">
              <a:latin typeface="SUKHUMVITSET-TEXT" panose="02000506000000020004" pitchFamily="2" charset="-34"/>
              <a:cs typeface="SUKHUMVITSET-TEXT" panose="02000506000000020004" pitchFamily="2" charset="-34"/>
            </a:endParaRPr>
          </a:p>
          <a:p>
            <a:pPr lvl="1"/>
            <a:endParaRPr lang="en-TH" dirty="0">
              <a:latin typeface="SUKHUMVITSET-TEXT" panose="02000506000000020004" pitchFamily="2" charset="-34"/>
              <a:cs typeface="SUKHUMVITSET-TEXT" panose="02000506000000020004" pitchFamily="2" charset="-34"/>
            </a:endParaRPr>
          </a:p>
          <a:p>
            <a:endParaRPr lang="en-TH" dirty="0">
              <a:latin typeface="SUKHUMVITSET-TEXT" panose="02000506000000020004" pitchFamily="2" charset="-34"/>
              <a:cs typeface="SUKHUMVITSET-TEXT" panose="02000506000000020004" pitchFamily="2" charset="-34"/>
            </a:endParaRPr>
          </a:p>
        </p:txBody>
      </p:sp>
      <p:sp>
        <p:nvSpPr>
          <p:cNvPr id="16" name="TextBox 15">
            <a:extLst>
              <a:ext uri="{FF2B5EF4-FFF2-40B4-BE49-F238E27FC236}">
                <a16:creationId xmlns:a16="http://schemas.microsoft.com/office/drawing/2014/main" id="{506F5202-AAA3-E470-861F-F27E5B808257}"/>
              </a:ext>
            </a:extLst>
          </p:cNvPr>
          <p:cNvSpPr txBox="1"/>
          <p:nvPr/>
        </p:nvSpPr>
        <p:spPr>
          <a:xfrm>
            <a:off x="2390175" y="987927"/>
            <a:ext cx="1432443" cy="400110"/>
          </a:xfrm>
          <a:prstGeom prst="rect">
            <a:avLst/>
          </a:prstGeom>
          <a:solidFill>
            <a:srgbClr val="7030A0"/>
          </a:solidFill>
        </p:spPr>
        <p:txBody>
          <a:bodyPr wrap="none" rtlCol="0">
            <a:spAutoFit/>
          </a:bodyPr>
          <a:lstStyle/>
          <a:p>
            <a:r>
              <a:rPr lang="en-TH" sz="2000" dirty="0">
                <a:solidFill>
                  <a:schemeClr val="bg1"/>
                </a:solidFill>
                <a:latin typeface="SUKHUMVITSET-TEXT" panose="02000506000000020004" pitchFamily="2" charset="-34"/>
                <a:cs typeface="SUKHUMVITSET-TEXT" panose="02000506000000020004" pitchFamily="2" charset="-34"/>
              </a:rPr>
              <a:t>CUSTOMER</a:t>
            </a:r>
          </a:p>
        </p:txBody>
      </p:sp>
      <p:sp>
        <p:nvSpPr>
          <p:cNvPr id="17" name="TextBox 16">
            <a:extLst>
              <a:ext uri="{FF2B5EF4-FFF2-40B4-BE49-F238E27FC236}">
                <a16:creationId xmlns:a16="http://schemas.microsoft.com/office/drawing/2014/main" id="{0AF21958-4982-1392-BBF4-F0F59983E991}"/>
              </a:ext>
            </a:extLst>
          </p:cNvPr>
          <p:cNvSpPr txBox="1"/>
          <p:nvPr/>
        </p:nvSpPr>
        <p:spPr>
          <a:xfrm>
            <a:off x="8299264" y="989292"/>
            <a:ext cx="1572675" cy="400110"/>
          </a:xfrm>
          <a:prstGeom prst="rect">
            <a:avLst/>
          </a:prstGeom>
          <a:solidFill>
            <a:srgbClr val="7030A0"/>
          </a:solidFill>
        </p:spPr>
        <p:txBody>
          <a:bodyPr wrap="none" rtlCol="0">
            <a:spAutoFit/>
          </a:bodyPr>
          <a:lstStyle/>
          <a:p>
            <a:r>
              <a:rPr lang="en-TH" sz="2000" dirty="0">
                <a:solidFill>
                  <a:schemeClr val="bg1"/>
                </a:solidFill>
                <a:latin typeface="SUKHUMVITSET-TEXT" panose="02000506000000020004" pitchFamily="2" charset="-34"/>
                <a:cs typeface="SUKHUMVITSET-TEXT" panose="02000506000000020004" pitchFamily="2" charset="-34"/>
              </a:rPr>
              <a:t>BANK STAFF</a:t>
            </a:r>
          </a:p>
        </p:txBody>
      </p:sp>
      <p:sp>
        <p:nvSpPr>
          <p:cNvPr id="18" name="TextBox 17">
            <a:extLst>
              <a:ext uri="{FF2B5EF4-FFF2-40B4-BE49-F238E27FC236}">
                <a16:creationId xmlns:a16="http://schemas.microsoft.com/office/drawing/2014/main" id="{33A8C75C-1B62-E9FD-33C6-DC17A3DA3771}"/>
              </a:ext>
            </a:extLst>
          </p:cNvPr>
          <p:cNvSpPr txBox="1"/>
          <p:nvPr/>
        </p:nvSpPr>
        <p:spPr>
          <a:xfrm>
            <a:off x="4609055" y="5903245"/>
            <a:ext cx="2973891" cy="400110"/>
          </a:xfrm>
          <a:prstGeom prst="rect">
            <a:avLst/>
          </a:prstGeom>
          <a:solidFill>
            <a:srgbClr val="7030A0"/>
          </a:solidFill>
        </p:spPr>
        <p:txBody>
          <a:bodyPr wrap="none" rtlCol="0">
            <a:spAutoFit/>
          </a:bodyPr>
          <a:lstStyle/>
          <a:p>
            <a:r>
              <a:rPr lang="en-TH" sz="2000" dirty="0">
                <a:solidFill>
                  <a:schemeClr val="bg1"/>
                </a:solidFill>
                <a:latin typeface="SUKHUMVITSET-TEXT" panose="02000506000000020004" pitchFamily="2" charset="-34"/>
                <a:cs typeface="SUKHUMVITSET-TEXT" panose="02000506000000020004" pitchFamily="2" charset="-34"/>
              </a:rPr>
              <a:t>GO LIVE: December 2023</a:t>
            </a:r>
          </a:p>
        </p:txBody>
      </p:sp>
    </p:spTree>
    <p:extLst>
      <p:ext uri="{BB962C8B-B14F-4D97-AF65-F5344CB8AC3E}">
        <p14:creationId xmlns:p14="http://schemas.microsoft.com/office/powerpoint/2010/main" val="4237872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FE3300-AD38-59DF-DF7E-5E8FF5EA8B70}"/>
              </a:ext>
            </a:extLst>
          </p:cNvPr>
          <p:cNvSpPr>
            <a:spLocks noGrp="1"/>
          </p:cNvSpPr>
          <p:nvPr>
            <p:ph idx="1"/>
          </p:nvPr>
        </p:nvSpPr>
        <p:spPr/>
        <p:txBody>
          <a:bodyPr/>
          <a:lstStyle/>
          <a:p>
            <a:endParaRPr lang="en-TH"/>
          </a:p>
        </p:txBody>
      </p:sp>
      <p:sp>
        <p:nvSpPr>
          <p:cNvPr id="3" name="Title 2">
            <a:extLst>
              <a:ext uri="{FF2B5EF4-FFF2-40B4-BE49-F238E27FC236}">
                <a16:creationId xmlns:a16="http://schemas.microsoft.com/office/drawing/2014/main" id="{0F9F97E3-18A3-D6F1-05F9-2090377C3920}"/>
              </a:ext>
            </a:extLst>
          </p:cNvPr>
          <p:cNvSpPr>
            <a:spLocks noGrp="1"/>
          </p:cNvSpPr>
          <p:nvPr>
            <p:ph type="title"/>
          </p:nvPr>
        </p:nvSpPr>
        <p:spPr/>
        <p:txBody>
          <a:bodyPr/>
          <a:lstStyle/>
          <a:p>
            <a:endParaRPr lang="en-TH"/>
          </a:p>
        </p:txBody>
      </p:sp>
      <p:pic>
        <p:nvPicPr>
          <p:cNvPr id="5" name="Picture 4">
            <a:extLst>
              <a:ext uri="{FF2B5EF4-FFF2-40B4-BE49-F238E27FC236}">
                <a16:creationId xmlns:a16="http://schemas.microsoft.com/office/drawing/2014/main" id="{34A3B9D5-A653-9B53-628F-C215BAA6B763}"/>
              </a:ext>
            </a:extLst>
          </p:cNvPr>
          <p:cNvPicPr>
            <a:picLocks noChangeAspect="1"/>
          </p:cNvPicPr>
          <p:nvPr/>
        </p:nvPicPr>
        <p:blipFill>
          <a:blip r:embed="rId2"/>
          <a:stretch>
            <a:fillRect/>
          </a:stretch>
        </p:blipFill>
        <p:spPr>
          <a:xfrm>
            <a:off x="3176509" y="0"/>
            <a:ext cx="5838981" cy="6858000"/>
          </a:xfrm>
          <a:prstGeom prst="rect">
            <a:avLst/>
          </a:prstGeom>
        </p:spPr>
      </p:pic>
    </p:spTree>
    <p:extLst>
      <p:ext uri="{BB962C8B-B14F-4D97-AF65-F5344CB8AC3E}">
        <p14:creationId xmlns:p14="http://schemas.microsoft.com/office/powerpoint/2010/main" val="32379576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SLIDESTYLE" val="CoverPag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019">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F7917A8-786B-454B-9481-4D536D86E84D}" vid="{C94C7C36-A792-4C04-BB1A-27ABC3CB44BB}"/>
    </a:ext>
  </a:extLst>
</a:theme>
</file>

<file path=ppt/theme/theme3.xml><?xml version="1.0" encoding="utf-8"?>
<a:theme xmlns:a="http://schemas.openxmlformats.org/drawingml/2006/main" name="Minim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F7917A8-786B-454B-9481-4D536D86E84D}" vid="{109E77B5-B466-46F0-8FE9-A532E3F276A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135</TotalTime>
  <Words>191</Words>
  <Application>Microsoft Macintosh PowerPoint</Application>
  <PresentationFormat>Widescreen</PresentationFormat>
  <Paragraphs>49</Paragraphs>
  <Slides>10</Slides>
  <Notes>1</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10</vt:i4>
      </vt:variant>
    </vt:vector>
  </HeadingPairs>
  <TitlesOfParts>
    <vt:vector size="20" baseType="lpstr">
      <vt:lpstr>Arial</vt:lpstr>
      <vt:lpstr>Browallia New</vt:lpstr>
      <vt:lpstr>Calibri</vt:lpstr>
      <vt:lpstr>Calibri Light</vt:lpstr>
      <vt:lpstr>SUKHUMVITSET-TEXT</vt:lpstr>
      <vt:lpstr>Tahoma</vt:lpstr>
      <vt:lpstr>Office Theme</vt:lpstr>
      <vt:lpstr>2019</vt:lpstr>
      <vt:lpstr>Minimal</vt:lpstr>
      <vt:lpstr>think-cell Slide</vt:lpstr>
      <vt:lpstr>PowerPoint Presentation</vt:lpstr>
      <vt:lpstr>Agenda</vt:lpstr>
      <vt:lpstr>Overview</vt:lpstr>
      <vt:lpstr>Overview (Cont’)</vt:lpstr>
      <vt:lpstr>Overview (Cont’)</vt:lpstr>
      <vt:lpstr>Overview (Cont’)</vt:lpstr>
      <vt:lpstr>Objective</vt:lpstr>
      <vt:lpstr>Scope &amp; Target Group</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Center - Reservation System</dc:title>
  <dc:subject/>
  <dc:creator/>
  <cp:keywords/>
  <dc:description/>
  <cp:lastModifiedBy>CHAWALIT RUNGKASEMSUK</cp:lastModifiedBy>
  <cp:revision>5</cp:revision>
  <dcterms:created xsi:type="dcterms:W3CDTF">2022-05-19T04:52:33Z</dcterms:created>
  <dcterms:modified xsi:type="dcterms:W3CDTF">2023-08-04T07:06:11Z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799a265-e452-471a-9f71-28c814d4acbc_Enabled">
    <vt:lpwstr>true</vt:lpwstr>
  </property>
  <property fmtid="{D5CDD505-2E9C-101B-9397-08002B2CF9AE}" pid="3" name="MSIP_Label_c799a265-e452-471a-9f71-28c814d4acbc_SetDate">
    <vt:lpwstr>2023-08-04T07:06:11Z</vt:lpwstr>
  </property>
  <property fmtid="{D5CDD505-2E9C-101B-9397-08002B2CF9AE}" pid="4" name="MSIP_Label_c799a265-e452-471a-9f71-28c814d4acbc_Method">
    <vt:lpwstr>Standard</vt:lpwstr>
  </property>
  <property fmtid="{D5CDD505-2E9C-101B-9397-08002B2CF9AE}" pid="5" name="MSIP_Label_c799a265-e452-471a-9f71-28c814d4acbc_Name">
    <vt:lpwstr>c799a265-e452-471a-9f71-28c814d4acbc</vt:lpwstr>
  </property>
  <property fmtid="{D5CDD505-2E9C-101B-9397-08002B2CF9AE}" pid="6" name="MSIP_Label_c799a265-e452-471a-9f71-28c814d4acbc_SiteId">
    <vt:lpwstr>45202dee-4088-4e8c-8ebd-c01f56740e8f</vt:lpwstr>
  </property>
  <property fmtid="{D5CDD505-2E9C-101B-9397-08002B2CF9AE}" pid="7" name="MSIP_Label_c799a265-e452-471a-9f71-28c814d4acbc_ActionId">
    <vt:lpwstr>24e6713b-a5bf-4663-a91c-0f58aa6f10e3</vt:lpwstr>
  </property>
  <property fmtid="{D5CDD505-2E9C-101B-9397-08002B2CF9AE}" pid="8" name="MSIP_Label_c799a265-e452-471a-9f71-28c814d4acbc_ContentBits">
    <vt:lpwstr>0</vt:lpwstr>
  </property>
</Properties>
</file>